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xls" ContentType="application/vnd.ms-exce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56" r:id="rId2"/>
    <p:sldId id="270" r:id="rId3"/>
    <p:sldId id="274" r:id="rId4"/>
    <p:sldId id="323" r:id="rId5"/>
    <p:sldId id="264" r:id="rId6"/>
    <p:sldId id="326" r:id="rId7"/>
    <p:sldId id="340" r:id="rId8"/>
    <p:sldId id="342" r:id="rId9"/>
    <p:sldId id="297" r:id="rId10"/>
    <p:sldId id="321" r:id="rId11"/>
    <p:sldId id="312" r:id="rId12"/>
    <p:sldId id="339" r:id="rId13"/>
    <p:sldId id="336" r:id="rId14"/>
    <p:sldId id="265" r:id="rId15"/>
    <p:sldId id="356" r:id="rId16"/>
    <p:sldId id="337" r:id="rId17"/>
    <p:sldId id="281" r:id="rId18"/>
    <p:sldId id="315" r:id="rId19"/>
    <p:sldId id="316" r:id="rId20"/>
    <p:sldId id="372" r:id="rId21"/>
    <p:sldId id="371" r:id="rId22"/>
    <p:sldId id="283" r:id="rId23"/>
    <p:sldId id="341" r:id="rId24"/>
    <p:sldId id="263" r:id="rId25"/>
    <p:sldId id="261" r:id="rId26"/>
    <p:sldId id="269" r:id="rId27"/>
    <p:sldId id="258" r:id="rId28"/>
    <p:sldId id="338" r:id="rId29"/>
    <p:sldId id="357" r:id="rId30"/>
    <p:sldId id="352" r:id="rId31"/>
    <p:sldId id="353" r:id="rId32"/>
    <p:sldId id="351" r:id="rId33"/>
    <p:sldId id="354" r:id="rId34"/>
    <p:sldId id="358" r:id="rId35"/>
  </p:sldIdLst>
  <p:sldSz cx="9144000" cy="6858000" type="screen4x3"/>
  <p:notesSz cx="6858000" cy="9144000"/>
  <p:custShowLst>
    <p:custShow name="sicurezza" id="0">
      <p:sldLst>
        <p:sld r:id="rId2"/>
        <p:sld r:id="rId3"/>
        <p:sld r:id="rId4"/>
        <p:sld r:id="rId5"/>
        <p:sld r:id="rId7"/>
        <p:sld r:id="rId6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24"/>
        <p:sld r:id="rId18"/>
        <p:sld r:id="rId19"/>
        <p:sld r:id="rId20"/>
        <p:sld r:id="rId23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</p:sldLst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srgbClr val="FF0000"/>
    </p:penClr>
  </p:showPr>
  <p:clrMru>
    <a:srgbClr val="DCB4EE"/>
    <a:srgbClr val="CC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5" autoAdjust="0"/>
    <p:restoredTop sz="94628" autoAdjust="0"/>
  </p:normalViewPr>
  <p:slideViewPr>
    <p:cSldViewPr>
      <p:cViewPr>
        <p:scale>
          <a:sx n="100" d="100"/>
          <a:sy n="100" d="100"/>
        </p:scale>
        <p:origin x="-72" y="16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2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4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85B51-E655-4AF1-822D-E96A81A3986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C80284E-99D0-494D-898A-665643478443}">
      <dgm:prSet phldrT="[Testo]"/>
      <dgm:spPr/>
      <dgm:t>
        <a:bodyPr/>
        <a:lstStyle/>
        <a:p>
          <a:r>
            <a:rPr lang="it-IT" dirty="0" smtClean="0"/>
            <a:t>Datore di lavoro (DS)</a:t>
          </a:r>
          <a:endParaRPr lang="it-IT" dirty="0"/>
        </a:p>
      </dgm:t>
    </dgm:pt>
    <dgm:pt modelId="{A0244696-5B03-4EE0-AB8F-950966CA061A}" type="parTrans" cxnId="{16E95DB4-43A4-4F49-991E-B9881E1F54F8}">
      <dgm:prSet/>
      <dgm:spPr/>
      <dgm:t>
        <a:bodyPr/>
        <a:lstStyle/>
        <a:p>
          <a:endParaRPr lang="it-IT"/>
        </a:p>
      </dgm:t>
    </dgm:pt>
    <dgm:pt modelId="{9CAB44AB-DAFE-47C6-B468-1362C6FDFDE1}" type="sibTrans" cxnId="{16E95DB4-43A4-4F49-991E-B9881E1F54F8}">
      <dgm:prSet/>
      <dgm:spPr/>
      <dgm:t>
        <a:bodyPr/>
        <a:lstStyle/>
        <a:p>
          <a:endParaRPr lang="it-IT"/>
        </a:p>
      </dgm:t>
    </dgm:pt>
    <dgm:pt modelId="{2AD87DFC-F816-435F-BDA9-99FCE29597D9}">
      <dgm:prSet phldrT="[Testo]" custT="1"/>
      <dgm:spPr/>
      <dgm:t>
        <a:bodyPr/>
        <a:lstStyle/>
        <a:p>
          <a:r>
            <a:rPr lang="it-IT" sz="1800" dirty="0" smtClean="0"/>
            <a:t>RLS</a:t>
          </a:r>
          <a:endParaRPr lang="it-IT" sz="1800" dirty="0"/>
        </a:p>
      </dgm:t>
    </dgm:pt>
    <dgm:pt modelId="{764B3F73-6E0F-410B-A3D6-C517D0596F9E}" type="parTrans" cxnId="{6522BFF2-A28F-4027-B67B-11E15CA49C50}">
      <dgm:prSet/>
      <dgm:spPr/>
      <dgm:t>
        <a:bodyPr/>
        <a:lstStyle/>
        <a:p>
          <a:endParaRPr lang="it-IT"/>
        </a:p>
      </dgm:t>
    </dgm:pt>
    <dgm:pt modelId="{082F0ED6-241D-45CF-876C-1D4C2D5C6FEF}" type="sibTrans" cxnId="{6522BFF2-A28F-4027-B67B-11E15CA49C50}">
      <dgm:prSet/>
      <dgm:spPr/>
      <dgm:t>
        <a:bodyPr/>
        <a:lstStyle/>
        <a:p>
          <a:endParaRPr lang="it-IT"/>
        </a:p>
      </dgm:t>
    </dgm:pt>
    <dgm:pt modelId="{A581A4FF-1D65-453E-8568-2D91D66FE228}">
      <dgm:prSet phldrT="[Testo]" custT="1"/>
      <dgm:spPr/>
      <dgm:t>
        <a:bodyPr/>
        <a:lstStyle/>
        <a:p>
          <a:r>
            <a:rPr lang="it-IT" sz="1100" b="1" dirty="0" smtClean="0">
              <a:latin typeface="+mn-lt"/>
            </a:rPr>
            <a:t>DIRIGENTI</a:t>
          </a:r>
        </a:p>
        <a:p>
          <a:r>
            <a:rPr lang="it-IT" sz="1100" b="1" dirty="0" smtClean="0">
              <a:latin typeface="+mn-lt"/>
            </a:rPr>
            <a:t>E</a:t>
          </a:r>
        </a:p>
        <a:p>
          <a:r>
            <a:rPr lang="it-IT" sz="1100" b="1" dirty="0" smtClean="0">
              <a:latin typeface="+mn-lt"/>
            </a:rPr>
            <a:t>PREPOSTI</a:t>
          </a:r>
        </a:p>
        <a:p>
          <a:endParaRPr lang="it-IT" sz="1100" dirty="0"/>
        </a:p>
      </dgm:t>
    </dgm:pt>
    <dgm:pt modelId="{37F3EF81-A7A2-4764-BE36-77039CCA3AAE}" type="parTrans" cxnId="{BC390BBF-C1CC-4418-8E81-A90C18686754}">
      <dgm:prSet/>
      <dgm:spPr/>
      <dgm:t>
        <a:bodyPr/>
        <a:lstStyle/>
        <a:p>
          <a:endParaRPr lang="it-IT"/>
        </a:p>
      </dgm:t>
    </dgm:pt>
    <dgm:pt modelId="{73DA37E6-30AB-4B29-9191-07810FEBE73A}" type="sibTrans" cxnId="{BC390BBF-C1CC-4418-8E81-A90C18686754}">
      <dgm:prSet/>
      <dgm:spPr/>
      <dgm:t>
        <a:bodyPr/>
        <a:lstStyle/>
        <a:p>
          <a:endParaRPr lang="it-IT"/>
        </a:p>
      </dgm:t>
    </dgm:pt>
    <dgm:pt modelId="{F3E53EE8-52D5-467F-8A95-86FA0BE9C3BA}">
      <dgm:prSet phldrT="[Testo]"/>
      <dgm:spPr/>
      <dgm:t>
        <a:bodyPr/>
        <a:lstStyle/>
        <a:p>
          <a:r>
            <a:rPr lang="it-IT" dirty="0" smtClean="0"/>
            <a:t>Medico competente</a:t>
          </a:r>
        </a:p>
        <a:p>
          <a:r>
            <a:rPr lang="it-IT" dirty="0" smtClean="0"/>
            <a:t>MC</a:t>
          </a:r>
          <a:endParaRPr lang="it-IT" dirty="0"/>
        </a:p>
      </dgm:t>
    </dgm:pt>
    <dgm:pt modelId="{11F1674E-564B-48D3-B40D-A37D38433A0F}" type="parTrans" cxnId="{BBF1D6C6-02DB-4918-8864-09BB5B5794B2}">
      <dgm:prSet/>
      <dgm:spPr/>
      <dgm:t>
        <a:bodyPr/>
        <a:lstStyle/>
        <a:p>
          <a:endParaRPr lang="it-IT"/>
        </a:p>
      </dgm:t>
    </dgm:pt>
    <dgm:pt modelId="{8A1DEFF2-7CA9-4B67-8D2C-F70EB694B9D2}" type="sibTrans" cxnId="{BBF1D6C6-02DB-4918-8864-09BB5B5794B2}">
      <dgm:prSet/>
      <dgm:spPr/>
      <dgm:t>
        <a:bodyPr/>
        <a:lstStyle/>
        <a:p>
          <a:endParaRPr lang="it-IT"/>
        </a:p>
      </dgm:t>
    </dgm:pt>
    <dgm:pt modelId="{14F4DC63-785A-4B0D-B345-3E4C38396BEA}">
      <dgm:prSet phldrT="[Testo]" custT="1"/>
      <dgm:spPr/>
      <dgm:t>
        <a:bodyPr/>
        <a:lstStyle/>
        <a:p>
          <a:r>
            <a:rPr lang="it-IT" sz="1800" dirty="0" smtClean="0"/>
            <a:t>RSPP</a:t>
          </a:r>
          <a:endParaRPr lang="it-IT" sz="1800" dirty="0"/>
        </a:p>
      </dgm:t>
    </dgm:pt>
    <dgm:pt modelId="{2C4BF6AB-D006-4345-A144-5D70965C1F90}" type="parTrans" cxnId="{B4FD49C5-CEBD-4210-BACA-526C1C40E4B2}">
      <dgm:prSet/>
      <dgm:spPr/>
      <dgm:t>
        <a:bodyPr/>
        <a:lstStyle/>
        <a:p>
          <a:endParaRPr lang="it-IT"/>
        </a:p>
      </dgm:t>
    </dgm:pt>
    <dgm:pt modelId="{AE144777-1554-4259-8772-2DC5EF363345}" type="sibTrans" cxnId="{B4FD49C5-CEBD-4210-BACA-526C1C40E4B2}">
      <dgm:prSet/>
      <dgm:spPr/>
      <dgm:t>
        <a:bodyPr/>
        <a:lstStyle/>
        <a:p>
          <a:endParaRPr lang="it-IT"/>
        </a:p>
      </dgm:t>
    </dgm:pt>
    <dgm:pt modelId="{6A8F4C47-C2B9-4203-818B-4DCA2D678C38}">
      <dgm:prSet phldrT="[Testo]"/>
      <dgm:spPr/>
      <dgm:t>
        <a:bodyPr/>
        <a:lstStyle/>
        <a:p>
          <a:r>
            <a:rPr lang="it-IT" dirty="0" smtClean="0"/>
            <a:t>FIGURE SENSIBILI (Addetti alle emergenze)</a:t>
          </a:r>
          <a:endParaRPr lang="it-IT" dirty="0"/>
        </a:p>
      </dgm:t>
    </dgm:pt>
    <dgm:pt modelId="{9B6FCDAA-7B38-4D96-A7F0-A2550233D131}" type="parTrans" cxnId="{0F2F6539-CC6B-4228-93E2-060C3DF43696}">
      <dgm:prSet/>
      <dgm:spPr/>
      <dgm:t>
        <a:bodyPr/>
        <a:lstStyle/>
        <a:p>
          <a:endParaRPr lang="it-IT"/>
        </a:p>
      </dgm:t>
    </dgm:pt>
    <dgm:pt modelId="{D82BBFCB-69C8-47A9-AD6D-D778BB6AA902}" type="sibTrans" cxnId="{0F2F6539-CC6B-4228-93E2-060C3DF43696}">
      <dgm:prSet/>
      <dgm:spPr/>
      <dgm:t>
        <a:bodyPr/>
        <a:lstStyle/>
        <a:p>
          <a:endParaRPr lang="it-IT"/>
        </a:p>
      </dgm:t>
    </dgm:pt>
    <dgm:pt modelId="{DF8C6D2A-FB98-4977-BD49-DD96DFEFEAD3}" type="pres">
      <dgm:prSet presAssocID="{8CC85B51-E655-4AF1-822D-E96A81A3986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F95F0B1-3A2B-4CA0-AECD-DEEC485FFF91}" type="pres">
      <dgm:prSet presAssocID="{7C80284E-99D0-494D-898A-665643478443}" presName="centerShape" presStyleLbl="node0" presStyleIdx="0" presStyleCnt="1"/>
      <dgm:spPr/>
      <dgm:t>
        <a:bodyPr/>
        <a:lstStyle/>
        <a:p>
          <a:endParaRPr lang="it-IT"/>
        </a:p>
      </dgm:t>
    </dgm:pt>
    <dgm:pt modelId="{3A3D6E66-3836-4954-A1C9-05584C0B227D}" type="pres">
      <dgm:prSet presAssocID="{764B3F73-6E0F-410B-A3D6-C517D0596F9E}" presName="parTrans" presStyleLbl="sibTrans2D1" presStyleIdx="0" presStyleCnt="5"/>
      <dgm:spPr/>
      <dgm:t>
        <a:bodyPr/>
        <a:lstStyle/>
        <a:p>
          <a:endParaRPr lang="it-IT"/>
        </a:p>
      </dgm:t>
    </dgm:pt>
    <dgm:pt modelId="{01EF99AF-782E-4E6E-8183-BC8CC00377C1}" type="pres">
      <dgm:prSet presAssocID="{764B3F73-6E0F-410B-A3D6-C517D0596F9E}" presName="connectorText" presStyleLbl="sibTrans2D1" presStyleIdx="0" presStyleCnt="5"/>
      <dgm:spPr/>
      <dgm:t>
        <a:bodyPr/>
        <a:lstStyle/>
        <a:p>
          <a:endParaRPr lang="it-IT"/>
        </a:p>
      </dgm:t>
    </dgm:pt>
    <dgm:pt modelId="{8766A86E-55E9-4FE4-AB60-7C8243AECAFE}" type="pres">
      <dgm:prSet presAssocID="{2AD87DFC-F816-435F-BDA9-99FCE29597D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EC678F6-8436-4445-828A-357BE80AAC72}" type="pres">
      <dgm:prSet presAssocID="{37F3EF81-A7A2-4764-BE36-77039CCA3AAE}" presName="parTrans" presStyleLbl="sibTrans2D1" presStyleIdx="1" presStyleCnt="5"/>
      <dgm:spPr/>
      <dgm:t>
        <a:bodyPr/>
        <a:lstStyle/>
        <a:p>
          <a:endParaRPr lang="it-IT"/>
        </a:p>
      </dgm:t>
    </dgm:pt>
    <dgm:pt modelId="{7C4E9AC5-9840-4574-92C4-CA2E98489A82}" type="pres">
      <dgm:prSet presAssocID="{37F3EF81-A7A2-4764-BE36-77039CCA3AAE}" presName="connectorText" presStyleLbl="sibTrans2D1" presStyleIdx="1" presStyleCnt="5"/>
      <dgm:spPr/>
      <dgm:t>
        <a:bodyPr/>
        <a:lstStyle/>
        <a:p>
          <a:endParaRPr lang="it-IT"/>
        </a:p>
      </dgm:t>
    </dgm:pt>
    <dgm:pt modelId="{936E4D71-C125-4A90-B30E-AEA8F4A8FEEB}" type="pres">
      <dgm:prSet presAssocID="{A581A4FF-1D65-453E-8568-2D91D66FE228}" presName="node" presStyleLbl="node1" presStyleIdx="1" presStyleCnt="5" custRadScaleRad="96109" custRadScaleInc="13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6471D7-1F49-4995-A380-D62E31379EB5}" type="pres">
      <dgm:prSet presAssocID="{9B6FCDAA-7B38-4D96-A7F0-A2550233D131}" presName="parTrans" presStyleLbl="sibTrans2D1" presStyleIdx="2" presStyleCnt="5"/>
      <dgm:spPr/>
      <dgm:t>
        <a:bodyPr/>
        <a:lstStyle/>
        <a:p>
          <a:endParaRPr lang="it-IT"/>
        </a:p>
      </dgm:t>
    </dgm:pt>
    <dgm:pt modelId="{00BB0F46-8B37-455B-85CB-74F03E125E68}" type="pres">
      <dgm:prSet presAssocID="{9B6FCDAA-7B38-4D96-A7F0-A2550233D131}" presName="connectorText" presStyleLbl="sibTrans2D1" presStyleIdx="2" presStyleCnt="5"/>
      <dgm:spPr/>
      <dgm:t>
        <a:bodyPr/>
        <a:lstStyle/>
        <a:p>
          <a:endParaRPr lang="it-IT"/>
        </a:p>
      </dgm:t>
    </dgm:pt>
    <dgm:pt modelId="{CE868F96-7369-4AB1-8F34-4DB50208ADD8}" type="pres">
      <dgm:prSet presAssocID="{6A8F4C47-C2B9-4203-818B-4DCA2D678C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7B46376-F616-4D01-A76C-EAE49D9E6279}" type="pres">
      <dgm:prSet presAssocID="{11F1674E-564B-48D3-B40D-A37D38433A0F}" presName="parTrans" presStyleLbl="sibTrans2D1" presStyleIdx="3" presStyleCnt="5"/>
      <dgm:spPr/>
      <dgm:t>
        <a:bodyPr/>
        <a:lstStyle/>
        <a:p>
          <a:endParaRPr lang="it-IT"/>
        </a:p>
      </dgm:t>
    </dgm:pt>
    <dgm:pt modelId="{E3734506-432A-4E23-BEB9-97A5724F80EA}" type="pres">
      <dgm:prSet presAssocID="{11F1674E-564B-48D3-B40D-A37D38433A0F}" presName="connectorText" presStyleLbl="sibTrans2D1" presStyleIdx="3" presStyleCnt="5"/>
      <dgm:spPr/>
      <dgm:t>
        <a:bodyPr/>
        <a:lstStyle/>
        <a:p>
          <a:endParaRPr lang="it-IT"/>
        </a:p>
      </dgm:t>
    </dgm:pt>
    <dgm:pt modelId="{23E2F60F-8DB3-430A-B47E-81213D80C93C}" type="pres">
      <dgm:prSet presAssocID="{F3E53EE8-52D5-467F-8A95-86FA0BE9C3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554CAE-740C-4FD8-A923-AB44DCD7B8E4}" type="pres">
      <dgm:prSet presAssocID="{2C4BF6AB-D006-4345-A144-5D70965C1F90}" presName="parTrans" presStyleLbl="sibTrans2D1" presStyleIdx="4" presStyleCnt="5"/>
      <dgm:spPr/>
      <dgm:t>
        <a:bodyPr/>
        <a:lstStyle/>
        <a:p>
          <a:endParaRPr lang="it-IT"/>
        </a:p>
      </dgm:t>
    </dgm:pt>
    <dgm:pt modelId="{62466CEA-D4EA-4644-A841-B9A0DFDFA4A3}" type="pres">
      <dgm:prSet presAssocID="{2C4BF6AB-D006-4345-A144-5D70965C1F90}" presName="connectorText" presStyleLbl="sibTrans2D1" presStyleIdx="4" presStyleCnt="5"/>
      <dgm:spPr/>
      <dgm:t>
        <a:bodyPr/>
        <a:lstStyle/>
        <a:p>
          <a:endParaRPr lang="it-IT"/>
        </a:p>
      </dgm:t>
    </dgm:pt>
    <dgm:pt modelId="{72E783C3-18B8-4D6F-BBE8-C46FFC786734}" type="pres">
      <dgm:prSet presAssocID="{14F4DC63-785A-4B0D-B345-3E4C38396BE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08F4F9E-C4CA-49B9-BD7F-65A5973AE1CC}" type="presOf" srcId="{2AD87DFC-F816-435F-BDA9-99FCE29597D9}" destId="{8766A86E-55E9-4FE4-AB60-7C8243AECAFE}" srcOrd="0" destOrd="0" presId="urn:microsoft.com/office/officeart/2005/8/layout/radial5"/>
    <dgm:cxn modelId="{7F7E9127-B71B-4FB3-95DB-BF63BFAF57FB}" type="presOf" srcId="{37F3EF81-A7A2-4764-BE36-77039CCA3AAE}" destId="{9EC678F6-8436-4445-828A-357BE80AAC72}" srcOrd="0" destOrd="0" presId="urn:microsoft.com/office/officeart/2005/8/layout/radial5"/>
    <dgm:cxn modelId="{4BBD107E-7592-466B-A43D-87E53F3C8070}" type="presOf" srcId="{9B6FCDAA-7B38-4D96-A7F0-A2550233D131}" destId="{00BB0F46-8B37-455B-85CB-74F03E125E68}" srcOrd="1" destOrd="0" presId="urn:microsoft.com/office/officeart/2005/8/layout/radial5"/>
    <dgm:cxn modelId="{2D3B6B1C-F25F-4430-8A25-1F06E7194C78}" type="presOf" srcId="{11F1674E-564B-48D3-B40D-A37D38433A0F}" destId="{E3734506-432A-4E23-BEB9-97A5724F80EA}" srcOrd="1" destOrd="0" presId="urn:microsoft.com/office/officeart/2005/8/layout/radial5"/>
    <dgm:cxn modelId="{334702EA-D690-445E-AEFB-7A579996BD2A}" type="presOf" srcId="{2C4BF6AB-D006-4345-A144-5D70965C1F90}" destId="{E5554CAE-740C-4FD8-A923-AB44DCD7B8E4}" srcOrd="0" destOrd="0" presId="urn:microsoft.com/office/officeart/2005/8/layout/radial5"/>
    <dgm:cxn modelId="{E3A9C06F-09EC-428E-A61A-9628FB8949B8}" type="presOf" srcId="{A581A4FF-1D65-453E-8568-2D91D66FE228}" destId="{936E4D71-C125-4A90-B30E-AEA8F4A8FEEB}" srcOrd="0" destOrd="0" presId="urn:microsoft.com/office/officeart/2005/8/layout/radial5"/>
    <dgm:cxn modelId="{CAD42779-020B-433B-AAC9-5BB8143E58E8}" type="presOf" srcId="{37F3EF81-A7A2-4764-BE36-77039CCA3AAE}" destId="{7C4E9AC5-9840-4574-92C4-CA2E98489A82}" srcOrd="1" destOrd="0" presId="urn:microsoft.com/office/officeart/2005/8/layout/radial5"/>
    <dgm:cxn modelId="{1B141BB9-C82B-492D-BDDA-9153FE15FC32}" type="presOf" srcId="{F3E53EE8-52D5-467F-8A95-86FA0BE9C3BA}" destId="{23E2F60F-8DB3-430A-B47E-81213D80C93C}" srcOrd="0" destOrd="0" presId="urn:microsoft.com/office/officeart/2005/8/layout/radial5"/>
    <dgm:cxn modelId="{8789FE6C-2754-43A4-8AB9-C9C0DF8A78C9}" type="presOf" srcId="{9B6FCDAA-7B38-4D96-A7F0-A2550233D131}" destId="{566471D7-1F49-4995-A380-D62E31379EB5}" srcOrd="0" destOrd="0" presId="urn:microsoft.com/office/officeart/2005/8/layout/radial5"/>
    <dgm:cxn modelId="{F2018CDD-245A-4DFA-8462-99C8995DD41F}" type="presOf" srcId="{2C4BF6AB-D006-4345-A144-5D70965C1F90}" destId="{62466CEA-D4EA-4644-A841-B9A0DFDFA4A3}" srcOrd="1" destOrd="0" presId="urn:microsoft.com/office/officeart/2005/8/layout/radial5"/>
    <dgm:cxn modelId="{0F2F6539-CC6B-4228-93E2-060C3DF43696}" srcId="{7C80284E-99D0-494D-898A-665643478443}" destId="{6A8F4C47-C2B9-4203-818B-4DCA2D678C38}" srcOrd="2" destOrd="0" parTransId="{9B6FCDAA-7B38-4D96-A7F0-A2550233D131}" sibTransId="{D82BBFCB-69C8-47A9-AD6D-D778BB6AA902}"/>
    <dgm:cxn modelId="{DC69E3D6-508B-4F4B-86B0-3EB420C8B206}" type="presOf" srcId="{7C80284E-99D0-494D-898A-665643478443}" destId="{6F95F0B1-3A2B-4CA0-AECD-DEEC485FFF91}" srcOrd="0" destOrd="0" presId="urn:microsoft.com/office/officeart/2005/8/layout/radial5"/>
    <dgm:cxn modelId="{C3B4E4A3-C810-414F-8A01-E85F96504228}" type="presOf" srcId="{14F4DC63-785A-4B0D-B345-3E4C38396BEA}" destId="{72E783C3-18B8-4D6F-BBE8-C46FFC786734}" srcOrd="0" destOrd="0" presId="urn:microsoft.com/office/officeart/2005/8/layout/radial5"/>
    <dgm:cxn modelId="{BCE88BBC-5EB3-45CC-8BE4-5CCCD99DD72B}" type="presOf" srcId="{764B3F73-6E0F-410B-A3D6-C517D0596F9E}" destId="{01EF99AF-782E-4E6E-8183-BC8CC00377C1}" srcOrd="1" destOrd="0" presId="urn:microsoft.com/office/officeart/2005/8/layout/radial5"/>
    <dgm:cxn modelId="{BC390BBF-C1CC-4418-8E81-A90C18686754}" srcId="{7C80284E-99D0-494D-898A-665643478443}" destId="{A581A4FF-1D65-453E-8568-2D91D66FE228}" srcOrd="1" destOrd="0" parTransId="{37F3EF81-A7A2-4764-BE36-77039CCA3AAE}" sibTransId="{73DA37E6-30AB-4B29-9191-07810FEBE73A}"/>
    <dgm:cxn modelId="{BBF1D6C6-02DB-4918-8864-09BB5B5794B2}" srcId="{7C80284E-99D0-494D-898A-665643478443}" destId="{F3E53EE8-52D5-467F-8A95-86FA0BE9C3BA}" srcOrd="3" destOrd="0" parTransId="{11F1674E-564B-48D3-B40D-A37D38433A0F}" sibTransId="{8A1DEFF2-7CA9-4B67-8D2C-F70EB694B9D2}"/>
    <dgm:cxn modelId="{C080AA84-E847-4C23-8513-5731AE9B5DA7}" type="presOf" srcId="{764B3F73-6E0F-410B-A3D6-C517D0596F9E}" destId="{3A3D6E66-3836-4954-A1C9-05584C0B227D}" srcOrd="0" destOrd="0" presId="urn:microsoft.com/office/officeart/2005/8/layout/radial5"/>
    <dgm:cxn modelId="{7ACA0ED2-FEB1-4A38-B118-02B1708ACF8F}" type="presOf" srcId="{6A8F4C47-C2B9-4203-818B-4DCA2D678C38}" destId="{CE868F96-7369-4AB1-8F34-4DB50208ADD8}" srcOrd="0" destOrd="0" presId="urn:microsoft.com/office/officeart/2005/8/layout/radial5"/>
    <dgm:cxn modelId="{6522BFF2-A28F-4027-B67B-11E15CA49C50}" srcId="{7C80284E-99D0-494D-898A-665643478443}" destId="{2AD87DFC-F816-435F-BDA9-99FCE29597D9}" srcOrd="0" destOrd="0" parTransId="{764B3F73-6E0F-410B-A3D6-C517D0596F9E}" sibTransId="{082F0ED6-241D-45CF-876C-1D4C2D5C6FEF}"/>
    <dgm:cxn modelId="{A6FF84CB-2E2A-48F9-9958-4C8EFE8B2B1F}" type="presOf" srcId="{8CC85B51-E655-4AF1-822D-E96A81A3986B}" destId="{DF8C6D2A-FB98-4977-BD49-DD96DFEFEAD3}" srcOrd="0" destOrd="0" presId="urn:microsoft.com/office/officeart/2005/8/layout/radial5"/>
    <dgm:cxn modelId="{B4FD49C5-CEBD-4210-BACA-526C1C40E4B2}" srcId="{7C80284E-99D0-494D-898A-665643478443}" destId="{14F4DC63-785A-4B0D-B345-3E4C38396BEA}" srcOrd="4" destOrd="0" parTransId="{2C4BF6AB-D006-4345-A144-5D70965C1F90}" sibTransId="{AE144777-1554-4259-8772-2DC5EF363345}"/>
    <dgm:cxn modelId="{16E95DB4-43A4-4F49-991E-B9881E1F54F8}" srcId="{8CC85B51-E655-4AF1-822D-E96A81A3986B}" destId="{7C80284E-99D0-494D-898A-665643478443}" srcOrd="0" destOrd="0" parTransId="{A0244696-5B03-4EE0-AB8F-950966CA061A}" sibTransId="{9CAB44AB-DAFE-47C6-B468-1362C6FDFDE1}"/>
    <dgm:cxn modelId="{D9D9BBDE-B430-4977-B9BE-6B321057BF58}" type="presOf" srcId="{11F1674E-564B-48D3-B40D-A37D38433A0F}" destId="{87B46376-F616-4D01-A76C-EAE49D9E6279}" srcOrd="0" destOrd="0" presId="urn:microsoft.com/office/officeart/2005/8/layout/radial5"/>
    <dgm:cxn modelId="{F545174A-AD4C-4066-B642-DC63CE8A22CF}" type="presParOf" srcId="{DF8C6D2A-FB98-4977-BD49-DD96DFEFEAD3}" destId="{6F95F0B1-3A2B-4CA0-AECD-DEEC485FFF91}" srcOrd="0" destOrd="0" presId="urn:microsoft.com/office/officeart/2005/8/layout/radial5"/>
    <dgm:cxn modelId="{27FD150A-F569-4F6C-A5AF-97C1AB216094}" type="presParOf" srcId="{DF8C6D2A-FB98-4977-BD49-DD96DFEFEAD3}" destId="{3A3D6E66-3836-4954-A1C9-05584C0B227D}" srcOrd="1" destOrd="0" presId="urn:microsoft.com/office/officeart/2005/8/layout/radial5"/>
    <dgm:cxn modelId="{6A116BFC-CD9C-4819-AFC1-4BFCD330C1E6}" type="presParOf" srcId="{3A3D6E66-3836-4954-A1C9-05584C0B227D}" destId="{01EF99AF-782E-4E6E-8183-BC8CC00377C1}" srcOrd="0" destOrd="0" presId="urn:microsoft.com/office/officeart/2005/8/layout/radial5"/>
    <dgm:cxn modelId="{30AE8D82-CB21-4818-A769-8248ED184355}" type="presParOf" srcId="{DF8C6D2A-FB98-4977-BD49-DD96DFEFEAD3}" destId="{8766A86E-55E9-4FE4-AB60-7C8243AECAFE}" srcOrd="2" destOrd="0" presId="urn:microsoft.com/office/officeart/2005/8/layout/radial5"/>
    <dgm:cxn modelId="{5F0B970F-D140-4BF9-8A5F-12D2BC6CD9BD}" type="presParOf" srcId="{DF8C6D2A-FB98-4977-BD49-DD96DFEFEAD3}" destId="{9EC678F6-8436-4445-828A-357BE80AAC72}" srcOrd="3" destOrd="0" presId="urn:microsoft.com/office/officeart/2005/8/layout/radial5"/>
    <dgm:cxn modelId="{B4888232-242A-4D2E-A964-98E288AAFD38}" type="presParOf" srcId="{9EC678F6-8436-4445-828A-357BE80AAC72}" destId="{7C4E9AC5-9840-4574-92C4-CA2E98489A82}" srcOrd="0" destOrd="0" presId="urn:microsoft.com/office/officeart/2005/8/layout/radial5"/>
    <dgm:cxn modelId="{528F8C01-989A-450E-80A7-CDFED8E49181}" type="presParOf" srcId="{DF8C6D2A-FB98-4977-BD49-DD96DFEFEAD3}" destId="{936E4D71-C125-4A90-B30E-AEA8F4A8FEEB}" srcOrd="4" destOrd="0" presId="urn:microsoft.com/office/officeart/2005/8/layout/radial5"/>
    <dgm:cxn modelId="{BCB60C5B-8CBB-45AA-8BEE-467171499B85}" type="presParOf" srcId="{DF8C6D2A-FB98-4977-BD49-DD96DFEFEAD3}" destId="{566471D7-1F49-4995-A380-D62E31379EB5}" srcOrd="5" destOrd="0" presId="urn:microsoft.com/office/officeart/2005/8/layout/radial5"/>
    <dgm:cxn modelId="{E84A5C2A-D207-4651-A86C-D0378F6A6B4C}" type="presParOf" srcId="{566471D7-1F49-4995-A380-D62E31379EB5}" destId="{00BB0F46-8B37-455B-85CB-74F03E125E68}" srcOrd="0" destOrd="0" presId="urn:microsoft.com/office/officeart/2005/8/layout/radial5"/>
    <dgm:cxn modelId="{440416D5-AFB4-4E89-B910-57607DFA815B}" type="presParOf" srcId="{DF8C6D2A-FB98-4977-BD49-DD96DFEFEAD3}" destId="{CE868F96-7369-4AB1-8F34-4DB50208ADD8}" srcOrd="6" destOrd="0" presId="urn:microsoft.com/office/officeart/2005/8/layout/radial5"/>
    <dgm:cxn modelId="{8A4AC108-AFDE-4FB0-ACB4-BE8001B4FF26}" type="presParOf" srcId="{DF8C6D2A-FB98-4977-BD49-DD96DFEFEAD3}" destId="{87B46376-F616-4D01-A76C-EAE49D9E6279}" srcOrd="7" destOrd="0" presId="urn:microsoft.com/office/officeart/2005/8/layout/radial5"/>
    <dgm:cxn modelId="{4C1C9DC0-F047-4704-BB88-FF04A1CDE48A}" type="presParOf" srcId="{87B46376-F616-4D01-A76C-EAE49D9E6279}" destId="{E3734506-432A-4E23-BEB9-97A5724F80EA}" srcOrd="0" destOrd="0" presId="urn:microsoft.com/office/officeart/2005/8/layout/radial5"/>
    <dgm:cxn modelId="{A742BF04-ADB8-49CC-B397-008AEE6683BC}" type="presParOf" srcId="{DF8C6D2A-FB98-4977-BD49-DD96DFEFEAD3}" destId="{23E2F60F-8DB3-430A-B47E-81213D80C93C}" srcOrd="8" destOrd="0" presId="urn:microsoft.com/office/officeart/2005/8/layout/radial5"/>
    <dgm:cxn modelId="{83455A24-D5F0-483B-B9BF-7192268DC791}" type="presParOf" srcId="{DF8C6D2A-FB98-4977-BD49-DD96DFEFEAD3}" destId="{E5554CAE-740C-4FD8-A923-AB44DCD7B8E4}" srcOrd="9" destOrd="0" presId="urn:microsoft.com/office/officeart/2005/8/layout/radial5"/>
    <dgm:cxn modelId="{E766F937-91D0-44FE-B42F-1994144339A6}" type="presParOf" srcId="{E5554CAE-740C-4FD8-A923-AB44DCD7B8E4}" destId="{62466CEA-D4EA-4644-A841-B9A0DFDFA4A3}" srcOrd="0" destOrd="0" presId="urn:microsoft.com/office/officeart/2005/8/layout/radial5"/>
    <dgm:cxn modelId="{E5147D8C-271F-4915-88CF-D23D646E1250}" type="presParOf" srcId="{DF8C6D2A-FB98-4977-BD49-DD96DFEFEAD3}" destId="{72E783C3-18B8-4D6F-BBE8-C46FFC786734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7725E-DE94-4CAF-861D-513F1F1DD292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0F096E7-0C59-4CB4-A5EB-38AAA7B97DF9}">
      <dgm:prSet phldrT="[Tes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200" b="1" dirty="0" smtClean="0"/>
            <a:t>Dirigente scolastico </a:t>
          </a:r>
          <a:r>
            <a:rPr lang="it-IT" sz="1200" dirty="0" smtClean="0"/>
            <a:t>(Maurizio de </a:t>
          </a:r>
          <a:r>
            <a:rPr lang="it-IT" sz="1200" dirty="0" err="1" smtClean="0"/>
            <a:t>Gemmis</a:t>
          </a:r>
          <a:r>
            <a:rPr lang="it-IT" sz="1200" dirty="0" smtClean="0"/>
            <a:t>)</a:t>
          </a:r>
        </a:p>
      </dgm:t>
    </dgm:pt>
    <dgm:pt modelId="{DCA2B606-988A-4DAC-88D6-71493CF3BCF2}" type="parTrans" cxnId="{5495056D-6541-4A0B-9BFA-CEBF6E20AC7B}">
      <dgm:prSet/>
      <dgm:spPr/>
      <dgm:t>
        <a:bodyPr/>
        <a:lstStyle/>
        <a:p>
          <a:endParaRPr lang="it-IT"/>
        </a:p>
      </dgm:t>
    </dgm:pt>
    <dgm:pt modelId="{0818A44A-6F32-4A62-91F6-EAE4600A7E5D}" type="sibTrans" cxnId="{5495056D-6541-4A0B-9BFA-CEBF6E20AC7B}">
      <dgm:prSet/>
      <dgm:spPr/>
      <dgm:t>
        <a:bodyPr/>
        <a:lstStyle/>
        <a:p>
          <a:endParaRPr lang="it-IT"/>
        </a:p>
      </dgm:t>
    </dgm:pt>
    <dgm:pt modelId="{D91FAA1D-DB08-4A3B-AFB6-ED0332227AA4}">
      <dgm:prSet phldrT="[Testo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700" dirty="0" smtClean="0"/>
            <a:t>E’ il responsabile di tutte le funzioni della sicurezza </a:t>
          </a:r>
          <a:endParaRPr lang="it-IT" sz="1700" dirty="0"/>
        </a:p>
      </dgm:t>
    </dgm:pt>
    <dgm:pt modelId="{64920B81-9362-4104-A124-20F4ACCAFF5B}" type="parTrans" cxnId="{B67B8B31-D298-45C4-8718-F3DF119C275D}">
      <dgm:prSet/>
      <dgm:spPr/>
      <dgm:t>
        <a:bodyPr/>
        <a:lstStyle/>
        <a:p>
          <a:endParaRPr lang="it-IT"/>
        </a:p>
      </dgm:t>
    </dgm:pt>
    <dgm:pt modelId="{F3EE7E15-E4B1-4201-AC07-81C8760951E6}" type="sibTrans" cxnId="{B67B8B31-D298-45C4-8718-F3DF119C275D}">
      <dgm:prSet/>
      <dgm:spPr/>
      <dgm:t>
        <a:bodyPr/>
        <a:lstStyle/>
        <a:p>
          <a:endParaRPr lang="it-IT"/>
        </a:p>
      </dgm:t>
    </dgm:pt>
    <dgm:pt modelId="{24859FD0-FB69-4F2E-90AD-B9E2C0375C30}">
      <dgm:prSet phldrT="[Testo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700" dirty="0" smtClean="0"/>
            <a:t>Delega a dirigenti e preposti mantenendo corresponsabilità in ogni attività</a:t>
          </a:r>
          <a:endParaRPr lang="it-IT" sz="1700" dirty="0"/>
        </a:p>
      </dgm:t>
    </dgm:pt>
    <dgm:pt modelId="{7FBA4C47-C20D-488F-9A02-DFEB7CEA3860}" type="parTrans" cxnId="{C121BF51-D416-46E5-9304-3E827AF4422A}">
      <dgm:prSet/>
      <dgm:spPr/>
      <dgm:t>
        <a:bodyPr/>
        <a:lstStyle/>
        <a:p>
          <a:endParaRPr lang="it-IT"/>
        </a:p>
      </dgm:t>
    </dgm:pt>
    <dgm:pt modelId="{97AA91B9-D13E-43E6-A871-139EDC7E677B}" type="sibTrans" cxnId="{C121BF51-D416-46E5-9304-3E827AF4422A}">
      <dgm:prSet/>
      <dgm:spPr/>
      <dgm:t>
        <a:bodyPr/>
        <a:lstStyle/>
        <a:p>
          <a:endParaRPr lang="it-IT"/>
        </a:p>
      </dgm:t>
    </dgm:pt>
    <dgm:pt modelId="{38BB2BDF-4528-4698-9A31-78F8387382F0}">
      <dgm:prSet phldrT="[Tes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200" b="1" dirty="0" smtClean="0"/>
            <a:t>Responsabile della Sicurezza </a:t>
          </a:r>
          <a:r>
            <a:rPr lang="it-IT" sz="1200" dirty="0" smtClean="0"/>
            <a:t>(Giuseppe Amato)</a:t>
          </a:r>
          <a:endParaRPr lang="it-IT" sz="1200" dirty="0"/>
        </a:p>
      </dgm:t>
    </dgm:pt>
    <dgm:pt modelId="{6CDCF3D2-CEEC-4FAA-9BBF-7F0F4FF982E1}" type="parTrans" cxnId="{5B0CE3D0-138F-4CDC-9A55-BB29325EE24A}">
      <dgm:prSet/>
      <dgm:spPr/>
      <dgm:t>
        <a:bodyPr/>
        <a:lstStyle/>
        <a:p>
          <a:endParaRPr lang="it-IT"/>
        </a:p>
      </dgm:t>
    </dgm:pt>
    <dgm:pt modelId="{13AE59A6-9E3B-4B5D-87BC-0A5A8A287BB9}" type="sibTrans" cxnId="{5B0CE3D0-138F-4CDC-9A55-BB29325EE24A}">
      <dgm:prSet/>
      <dgm:spPr/>
      <dgm:t>
        <a:bodyPr/>
        <a:lstStyle/>
        <a:p>
          <a:endParaRPr lang="it-IT"/>
        </a:p>
      </dgm:t>
    </dgm:pt>
    <dgm:pt modelId="{040EB896-79C5-4B28-96D9-CE2ED0C26CCC}">
      <dgm:prSet phldrT="[Tes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700" b="1" dirty="0" smtClean="0"/>
            <a:t>Rappresentante dei lavoratori per la sicurezza  </a:t>
          </a:r>
          <a:r>
            <a:rPr lang="it-IT" sz="1200" b="0" dirty="0" smtClean="0"/>
            <a:t>(Alfonso </a:t>
          </a:r>
          <a:r>
            <a:rPr lang="it-IT" sz="1200" b="0" dirty="0" err="1" smtClean="0"/>
            <a:t>Cantarella</a:t>
          </a:r>
          <a:r>
            <a:rPr lang="it-IT" sz="1200" b="0" dirty="0" smtClean="0"/>
            <a:t>)</a:t>
          </a:r>
          <a:endParaRPr lang="it-IT" sz="1200" b="0" dirty="0"/>
        </a:p>
      </dgm:t>
    </dgm:pt>
    <dgm:pt modelId="{1061E3F5-EA49-4BBF-86EC-945BDB2C0663}" type="parTrans" cxnId="{0A1FED9A-639D-47B8-B31C-54847C2F5090}">
      <dgm:prSet/>
      <dgm:spPr/>
      <dgm:t>
        <a:bodyPr/>
        <a:lstStyle/>
        <a:p>
          <a:endParaRPr lang="it-IT"/>
        </a:p>
      </dgm:t>
    </dgm:pt>
    <dgm:pt modelId="{8125FBEB-7BE7-40E2-97EA-02BAC61EDAE5}" type="sibTrans" cxnId="{0A1FED9A-639D-47B8-B31C-54847C2F5090}">
      <dgm:prSet/>
      <dgm:spPr/>
      <dgm:t>
        <a:bodyPr/>
        <a:lstStyle/>
        <a:p>
          <a:endParaRPr lang="it-IT"/>
        </a:p>
      </dgm:t>
    </dgm:pt>
    <dgm:pt modelId="{AAC99087-B9E6-43FC-93F0-B068A98628A2}">
      <dgm:prSet phldrT="[Testo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300" dirty="0" smtClean="0"/>
            <a:t>Non ha specifiche responsabilità</a:t>
          </a:r>
          <a:endParaRPr lang="it-IT" sz="1300" dirty="0"/>
        </a:p>
      </dgm:t>
    </dgm:pt>
    <dgm:pt modelId="{362E7F92-7D2F-45D9-9147-6332E2849C94}" type="parTrans" cxnId="{95BD2069-52BE-4342-B70E-9807B64E89FF}">
      <dgm:prSet/>
      <dgm:spPr/>
      <dgm:t>
        <a:bodyPr/>
        <a:lstStyle/>
        <a:p>
          <a:endParaRPr lang="it-IT"/>
        </a:p>
      </dgm:t>
    </dgm:pt>
    <dgm:pt modelId="{8FFFDE5B-C104-404E-A3B3-C2D4F0B2C542}" type="sibTrans" cxnId="{95BD2069-52BE-4342-B70E-9807B64E89FF}">
      <dgm:prSet/>
      <dgm:spPr/>
      <dgm:t>
        <a:bodyPr/>
        <a:lstStyle/>
        <a:p>
          <a:endParaRPr lang="it-IT"/>
        </a:p>
      </dgm:t>
    </dgm:pt>
    <dgm:pt modelId="{BB4F5113-5A94-4F75-8D0D-CD9D07ED2474}">
      <dgm:prSet phldrT="[Testo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300" dirty="0" smtClean="0"/>
            <a:t>Fa parte del SSP e partecipa alle riunioni periodiche</a:t>
          </a:r>
          <a:endParaRPr lang="it-IT" sz="1300" dirty="0"/>
        </a:p>
      </dgm:t>
    </dgm:pt>
    <dgm:pt modelId="{04BA4056-7C8E-48C0-869B-2AD73F949337}" type="parTrans" cxnId="{A1944ED4-B7F7-4F64-84AB-36339463449C}">
      <dgm:prSet/>
      <dgm:spPr/>
      <dgm:t>
        <a:bodyPr/>
        <a:lstStyle/>
        <a:p>
          <a:endParaRPr lang="it-IT"/>
        </a:p>
      </dgm:t>
    </dgm:pt>
    <dgm:pt modelId="{F4C00AFD-34CC-4E63-A5A7-1FE11950305A}" type="sibTrans" cxnId="{A1944ED4-B7F7-4F64-84AB-36339463449C}">
      <dgm:prSet/>
      <dgm:spPr/>
      <dgm:t>
        <a:bodyPr/>
        <a:lstStyle/>
        <a:p>
          <a:endParaRPr lang="it-IT"/>
        </a:p>
      </dgm:t>
    </dgm:pt>
    <dgm:pt modelId="{2245E33D-8459-483D-B234-E0DCEE08CD49}">
      <dgm:prSet phldrT="[Testo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700" dirty="0" smtClean="0"/>
            <a:t>Sollecita interventi per il mantenimento dei livelli di Sicurezza</a:t>
          </a:r>
          <a:endParaRPr lang="it-IT" sz="1700" dirty="0"/>
        </a:p>
      </dgm:t>
    </dgm:pt>
    <dgm:pt modelId="{AAD295FB-09C4-4091-B875-C3FE88B77BD6}" type="sibTrans" cxnId="{92304DAB-5753-4B6B-A074-07D7E07A0F6B}">
      <dgm:prSet/>
      <dgm:spPr/>
      <dgm:t>
        <a:bodyPr/>
        <a:lstStyle/>
        <a:p>
          <a:endParaRPr lang="it-IT"/>
        </a:p>
      </dgm:t>
    </dgm:pt>
    <dgm:pt modelId="{D3853294-B909-4E47-87F0-3C286EC60BA7}" type="parTrans" cxnId="{92304DAB-5753-4B6B-A074-07D7E07A0F6B}">
      <dgm:prSet/>
      <dgm:spPr/>
      <dgm:t>
        <a:bodyPr/>
        <a:lstStyle/>
        <a:p>
          <a:endParaRPr lang="it-IT"/>
        </a:p>
      </dgm:t>
    </dgm:pt>
    <dgm:pt modelId="{441B260E-43B7-4026-A99C-50726A9D30CF}">
      <dgm:prSet phldrT="[Testo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700" dirty="0" smtClean="0"/>
            <a:t>Collabora col DS alla stesura del DVR</a:t>
          </a:r>
          <a:endParaRPr lang="it-IT" sz="1700" dirty="0"/>
        </a:p>
      </dgm:t>
    </dgm:pt>
    <dgm:pt modelId="{3EDCC603-19F2-4E86-9E39-70945AC115A2}" type="sibTrans" cxnId="{E34E2DF7-DE1B-419C-8254-C2C89479AD6C}">
      <dgm:prSet/>
      <dgm:spPr/>
      <dgm:t>
        <a:bodyPr/>
        <a:lstStyle/>
        <a:p>
          <a:endParaRPr lang="it-IT"/>
        </a:p>
      </dgm:t>
    </dgm:pt>
    <dgm:pt modelId="{DEA7DB19-E5E2-48FC-8F88-C94C4D677DF3}" type="parTrans" cxnId="{E34E2DF7-DE1B-419C-8254-C2C89479AD6C}">
      <dgm:prSet/>
      <dgm:spPr/>
      <dgm:t>
        <a:bodyPr/>
        <a:lstStyle/>
        <a:p>
          <a:endParaRPr lang="it-IT"/>
        </a:p>
      </dgm:t>
    </dgm:pt>
    <dgm:pt modelId="{4EE1DD08-E462-4962-B5E7-21E8B008E93B}">
      <dgm:prSet phldrT="[Testo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700" dirty="0" smtClean="0"/>
            <a:t>E’ responsabile del DVR (valutazione dei rischi) e del programma di formazione-informazione dei dipendenti</a:t>
          </a:r>
          <a:endParaRPr lang="it-IT" sz="1700" dirty="0"/>
        </a:p>
      </dgm:t>
    </dgm:pt>
    <dgm:pt modelId="{B862BF19-87BC-44A2-9434-0F0A399209DF}" type="parTrans" cxnId="{7868127C-FB6B-46A2-8C3E-6F62EA2FFEA4}">
      <dgm:prSet/>
      <dgm:spPr/>
      <dgm:t>
        <a:bodyPr/>
        <a:lstStyle/>
        <a:p>
          <a:endParaRPr lang="it-IT"/>
        </a:p>
      </dgm:t>
    </dgm:pt>
    <dgm:pt modelId="{5ACFFDC6-4D98-40B1-8FB8-597325D17342}" type="sibTrans" cxnId="{7868127C-FB6B-46A2-8C3E-6F62EA2FFEA4}">
      <dgm:prSet/>
      <dgm:spPr/>
      <dgm:t>
        <a:bodyPr/>
        <a:lstStyle/>
        <a:p>
          <a:endParaRPr lang="it-IT"/>
        </a:p>
      </dgm:t>
    </dgm:pt>
    <dgm:pt modelId="{11889EBC-AE44-492E-B505-B5940573CD6E}">
      <dgm:prSet phldrT="[Testo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700" dirty="0" smtClean="0"/>
            <a:t>Partecipa alle riunioni periodiche sulla Sicurezza</a:t>
          </a:r>
          <a:endParaRPr lang="it-IT" sz="1700" dirty="0"/>
        </a:p>
      </dgm:t>
    </dgm:pt>
    <dgm:pt modelId="{C9F80A72-0051-43EC-B829-39CA7770D327}" type="parTrans" cxnId="{B3418D9E-1BEE-46FE-A10B-A16C764EA37E}">
      <dgm:prSet/>
      <dgm:spPr/>
      <dgm:t>
        <a:bodyPr/>
        <a:lstStyle/>
        <a:p>
          <a:endParaRPr lang="it-IT"/>
        </a:p>
      </dgm:t>
    </dgm:pt>
    <dgm:pt modelId="{9B99FE0B-3A72-45C4-89DC-96C34B649AB2}" type="sibTrans" cxnId="{B3418D9E-1BEE-46FE-A10B-A16C764EA37E}">
      <dgm:prSet/>
      <dgm:spPr/>
      <dgm:t>
        <a:bodyPr/>
        <a:lstStyle/>
        <a:p>
          <a:endParaRPr lang="it-IT"/>
        </a:p>
      </dgm:t>
    </dgm:pt>
    <dgm:pt modelId="{CED61212-221E-4633-A972-F592714A6703}">
      <dgm:prSet phldrT="[Testo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300" dirty="0" smtClean="0"/>
            <a:t>Si fa portavoce di istanze dei lavoratori per la sicurezza</a:t>
          </a:r>
          <a:endParaRPr lang="it-IT" sz="1300" dirty="0"/>
        </a:p>
      </dgm:t>
    </dgm:pt>
    <dgm:pt modelId="{D851AD29-48EB-40E2-A91C-86818758494E}" type="parTrans" cxnId="{76C2594E-F838-4A7B-8FBA-A82C981B6037}">
      <dgm:prSet/>
      <dgm:spPr/>
      <dgm:t>
        <a:bodyPr/>
        <a:lstStyle/>
        <a:p>
          <a:endParaRPr lang="it-IT"/>
        </a:p>
      </dgm:t>
    </dgm:pt>
    <dgm:pt modelId="{20420E6E-8EDA-4A46-843E-3A312E30751B}" type="sibTrans" cxnId="{76C2594E-F838-4A7B-8FBA-A82C981B6037}">
      <dgm:prSet/>
      <dgm:spPr/>
      <dgm:t>
        <a:bodyPr/>
        <a:lstStyle/>
        <a:p>
          <a:endParaRPr lang="it-IT"/>
        </a:p>
      </dgm:t>
    </dgm:pt>
    <dgm:pt modelId="{5C61A316-AA89-4D9B-B6B4-05684DF97C0B}">
      <dgm:prSet phldrT="[Testo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300" dirty="0" smtClean="0"/>
            <a:t>Ha accesso ai documenti della sicurezza e  interagisce con il DS e le Istituzioni del Territorio in merito a problematiche inerenti la sicurezza</a:t>
          </a:r>
          <a:endParaRPr lang="it-IT" sz="1300" dirty="0"/>
        </a:p>
      </dgm:t>
    </dgm:pt>
    <dgm:pt modelId="{03ADF048-E507-4B02-B82B-1CCBF0E89CF5}" type="parTrans" cxnId="{40045ED1-2401-45BD-99CE-224E17AAB733}">
      <dgm:prSet/>
      <dgm:spPr/>
      <dgm:t>
        <a:bodyPr/>
        <a:lstStyle/>
        <a:p>
          <a:endParaRPr lang="it-IT"/>
        </a:p>
      </dgm:t>
    </dgm:pt>
    <dgm:pt modelId="{A3FF6729-3735-4740-A313-BFE8BE36A135}" type="sibTrans" cxnId="{40045ED1-2401-45BD-99CE-224E17AAB733}">
      <dgm:prSet/>
      <dgm:spPr/>
      <dgm:t>
        <a:bodyPr/>
        <a:lstStyle/>
        <a:p>
          <a:endParaRPr lang="it-IT"/>
        </a:p>
      </dgm:t>
    </dgm:pt>
    <dgm:pt modelId="{B972728A-0BFE-4378-A193-1FAEE21DC353}" type="pres">
      <dgm:prSet presAssocID="{8FE7725E-DE94-4CAF-861D-513F1F1DD29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AFAA1E4-B052-43B7-9779-40A04C578CBC}" type="pres">
      <dgm:prSet presAssocID="{30F096E7-0C59-4CB4-A5EB-38AAA7B97DF9}" presName="com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76AF9F7-3B7D-4B2C-8F21-E5735217B3D9}" type="pres">
      <dgm:prSet presAssocID="{30F096E7-0C59-4CB4-A5EB-38AAA7B97DF9}" presName="box" presStyleLbl="node1" presStyleIdx="0" presStyleCnt="3" custScaleY="116561" custLinFactNeighborY="4621"/>
      <dgm:spPr/>
      <dgm:t>
        <a:bodyPr/>
        <a:lstStyle/>
        <a:p>
          <a:endParaRPr lang="it-IT"/>
        </a:p>
      </dgm:t>
    </dgm:pt>
    <dgm:pt modelId="{C67306FD-D0FF-4929-921A-CC24E0E2350A}" type="pres">
      <dgm:prSet presAssocID="{30F096E7-0C59-4CB4-A5EB-38AAA7B97DF9}" presName="img" presStyleLbl="fgImgPlace1" presStyleIdx="0" presStyleCnt="3"/>
      <dgm:spPr>
        <a:solidFill>
          <a:srgbClr val="CC3399"/>
        </a:solidFill>
        <a:scene3d>
          <a:camera prst="orthographicFront"/>
          <a:lightRig rig="threePt" dir="t"/>
        </a:scene3d>
        <a:sp3d>
          <a:bevelT/>
        </a:sp3d>
      </dgm:spPr>
    </dgm:pt>
    <dgm:pt modelId="{3308F21C-1D8F-4A53-AF48-76A5399442BD}" type="pres">
      <dgm:prSet presAssocID="{30F096E7-0C59-4CB4-A5EB-38AAA7B97DF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D9D590-29E2-486E-AAEA-B8008D7D4826}" type="pres">
      <dgm:prSet presAssocID="{0818A44A-6F32-4A62-91F6-EAE4600A7E5D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99AF5AD-1BB7-4548-AECD-BB63D071940B}" type="pres">
      <dgm:prSet presAssocID="{38BB2BDF-4528-4698-9A31-78F8387382F0}" presName="com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68F9EAC-A9B4-4CB7-9EAD-2A06D7D1EDB2}" type="pres">
      <dgm:prSet presAssocID="{38BB2BDF-4528-4698-9A31-78F8387382F0}" presName="box" presStyleLbl="node1" presStyleIdx="1" presStyleCnt="3"/>
      <dgm:spPr/>
      <dgm:t>
        <a:bodyPr/>
        <a:lstStyle/>
        <a:p>
          <a:endParaRPr lang="it-IT"/>
        </a:p>
      </dgm:t>
    </dgm:pt>
    <dgm:pt modelId="{A25F38D9-1AF6-4D2E-AF34-17DD4CAEBBC7}" type="pres">
      <dgm:prSet presAssocID="{38BB2BDF-4528-4698-9A31-78F8387382F0}" presName="img" presStyleLbl="fgImgPlace1" presStyleIdx="1" presStyleCnt="3" custLinFactNeighborX="19" custLinFactNeighborY="262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072B03DD-DEF8-4540-BEDA-A8228BAAB0B9}" type="pres">
      <dgm:prSet presAssocID="{38BB2BDF-4528-4698-9A31-78F8387382F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E96C19-9D7B-45AE-B80C-1C4C54B20F82}" type="pres">
      <dgm:prSet presAssocID="{13AE59A6-9E3B-4B5D-87BC-0A5A8A287BB9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2AE5993-1F79-4748-8DBE-29A75C2E8A79}" type="pres">
      <dgm:prSet presAssocID="{040EB896-79C5-4B28-96D9-CE2ED0C26CCC}" presName="com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2B59B01-4C53-41AC-80CA-A23A2F68A002}" type="pres">
      <dgm:prSet presAssocID="{040EB896-79C5-4B28-96D9-CE2ED0C26CCC}" presName="box" presStyleLbl="node1" presStyleIdx="2" presStyleCnt="3" custLinFactNeighborX="-917" custLinFactNeighborY="-873"/>
      <dgm:spPr/>
      <dgm:t>
        <a:bodyPr/>
        <a:lstStyle/>
        <a:p>
          <a:endParaRPr lang="it-IT"/>
        </a:p>
      </dgm:t>
    </dgm:pt>
    <dgm:pt modelId="{2D761A55-7C18-4032-8D3B-B3B19B405FD2}" type="pres">
      <dgm:prSet presAssocID="{040EB896-79C5-4B28-96D9-CE2ED0C26CCC}" presName="img" presStyleLbl="fgImgPlace1" presStyleIdx="2" presStyleCnt="3" custLinFactNeighborX="19" custLinFactNeighborY="502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1E979682-A747-411B-B77F-7B89D05A0995}" type="pres">
      <dgm:prSet presAssocID="{040EB896-79C5-4B28-96D9-CE2ED0C26CC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68ADF4D-FCEA-4D3C-872C-6BBF2E8D7107}" type="presOf" srcId="{441B260E-43B7-4026-A99C-50726A9D30CF}" destId="{768F9EAC-A9B4-4CB7-9EAD-2A06D7D1EDB2}" srcOrd="0" destOrd="1" presId="urn:microsoft.com/office/officeart/2005/8/layout/vList4"/>
    <dgm:cxn modelId="{92304DAB-5753-4B6B-A074-07D7E07A0F6B}" srcId="{38BB2BDF-4528-4698-9A31-78F8387382F0}" destId="{2245E33D-8459-483D-B234-E0DCEE08CD49}" srcOrd="2" destOrd="0" parTransId="{D3853294-B909-4E47-87F0-3C286EC60BA7}" sibTransId="{AAD295FB-09C4-4091-B875-C3FE88B77BD6}"/>
    <dgm:cxn modelId="{0A1FED9A-639D-47B8-B31C-54847C2F5090}" srcId="{8FE7725E-DE94-4CAF-861D-513F1F1DD292}" destId="{040EB896-79C5-4B28-96D9-CE2ED0C26CCC}" srcOrd="2" destOrd="0" parTransId="{1061E3F5-EA49-4BBF-86EC-945BDB2C0663}" sibTransId="{8125FBEB-7BE7-40E2-97EA-02BAC61EDAE5}"/>
    <dgm:cxn modelId="{6717EC3F-73CE-4152-9682-576F16226EC0}" type="presOf" srcId="{11889EBC-AE44-492E-B505-B5940573CD6E}" destId="{768F9EAC-A9B4-4CB7-9EAD-2A06D7D1EDB2}" srcOrd="0" destOrd="2" presId="urn:microsoft.com/office/officeart/2005/8/layout/vList4"/>
    <dgm:cxn modelId="{F8CFC82F-D957-4809-A682-E513E45336C5}" type="presOf" srcId="{D91FAA1D-DB08-4A3B-AFB6-ED0332227AA4}" destId="{276AF9F7-3B7D-4B2C-8F21-E5735217B3D9}" srcOrd="0" destOrd="1" presId="urn:microsoft.com/office/officeart/2005/8/layout/vList4"/>
    <dgm:cxn modelId="{E54C0BFE-4301-46A1-B843-8C3D0D577D98}" type="presOf" srcId="{BB4F5113-5A94-4F75-8D0D-CD9D07ED2474}" destId="{22B59B01-4C53-41AC-80CA-A23A2F68A002}" srcOrd="0" destOrd="2" presId="urn:microsoft.com/office/officeart/2005/8/layout/vList4"/>
    <dgm:cxn modelId="{519A4528-53C6-431C-82FD-2C65059FD7B4}" type="presOf" srcId="{30F096E7-0C59-4CB4-A5EB-38AAA7B97DF9}" destId="{276AF9F7-3B7D-4B2C-8F21-E5735217B3D9}" srcOrd="0" destOrd="0" presId="urn:microsoft.com/office/officeart/2005/8/layout/vList4"/>
    <dgm:cxn modelId="{2A017E6A-48FF-4B8E-A5B2-B5ED8EAB9488}" type="presOf" srcId="{AAC99087-B9E6-43FC-93F0-B068A98628A2}" destId="{1E979682-A747-411B-B77F-7B89D05A0995}" srcOrd="1" destOrd="1" presId="urn:microsoft.com/office/officeart/2005/8/layout/vList4"/>
    <dgm:cxn modelId="{227C86AF-C508-42FE-A6A1-03FB169B3FE2}" type="presOf" srcId="{2245E33D-8459-483D-B234-E0DCEE08CD49}" destId="{072B03DD-DEF8-4540-BEDA-A8228BAAB0B9}" srcOrd="1" destOrd="3" presId="urn:microsoft.com/office/officeart/2005/8/layout/vList4"/>
    <dgm:cxn modelId="{6D3C6823-0986-4719-9B67-58BA02DCD3FF}" type="presOf" srcId="{24859FD0-FB69-4F2E-90AD-B9E2C0375C30}" destId="{3308F21C-1D8F-4A53-AF48-76A5399442BD}" srcOrd="1" destOrd="2" presId="urn:microsoft.com/office/officeart/2005/8/layout/vList4"/>
    <dgm:cxn modelId="{8CEB4014-7B43-4D72-AD46-120D3E69B593}" type="presOf" srcId="{24859FD0-FB69-4F2E-90AD-B9E2C0375C30}" destId="{276AF9F7-3B7D-4B2C-8F21-E5735217B3D9}" srcOrd="0" destOrd="2" presId="urn:microsoft.com/office/officeart/2005/8/layout/vList4"/>
    <dgm:cxn modelId="{C121BF51-D416-46E5-9304-3E827AF4422A}" srcId="{30F096E7-0C59-4CB4-A5EB-38AAA7B97DF9}" destId="{24859FD0-FB69-4F2E-90AD-B9E2C0375C30}" srcOrd="1" destOrd="0" parTransId="{7FBA4C47-C20D-488F-9A02-DFEB7CEA3860}" sibTransId="{97AA91B9-D13E-43E6-A871-139EDC7E677B}"/>
    <dgm:cxn modelId="{B3418D9E-1BEE-46FE-A10B-A16C764EA37E}" srcId="{38BB2BDF-4528-4698-9A31-78F8387382F0}" destId="{11889EBC-AE44-492E-B505-B5940573CD6E}" srcOrd="1" destOrd="0" parTransId="{C9F80A72-0051-43EC-B829-39CA7770D327}" sibTransId="{9B99FE0B-3A72-45C4-89DC-96C34B649AB2}"/>
    <dgm:cxn modelId="{93750037-004D-4C94-9443-D9BE8F284D30}" type="presOf" srcId="{11889EBC-AE44-492E-B505-B5940573CD6E}" destId="{072B03DD-DEF8-4540-BEDA-A8228BAAB0B9}" srcOrd="1" destOrd="2" presId="urn:microsoft.com/office/officeart/2005/8/layout/vList4"/>
    <dgm:cxn modelId="{E0EEEAD4-7FB2-4814-9E66-C35335F21F48}" type="presOf" srcId="{4EE1DD08-E462-4962-B5E7-21E8B008E93B}" destId="{276AF9F7-3B7D-4B2C-8F21-E5735217B3D9}" srcOrd="0" destOrd="3" presId="urn:microsoft.com/office/officeart/2005/8/layout/vList4"/>
    <dgm:cxn modelId="{95BD2069-52BE-4342-B70E-9807B64E89FF}" srcId="{040EB896-79C5-4B28-96D9-CE2ED0C26CCC}" destId="{AAC99087-B9E6-43FC-93F0-B068A98628A2}" srcOrd="0" destOrd="0" parTransId="{362E7F92-7D2F-45D9-9147-6332E2849C94}" sibTransId="{8FFFDE5B-C104-404E-A3B3-C2D4F0B2C542}"/>
    <dgm:cxn modelId="{8AA3D9A9-9F24-45C7-B564-6A9504BB5AF2}" type="presOf" srcId="{38BB2BDF-4528-4698-9A31-78F8387382F0}" destId="{072B03DD-DEF8-4540-BEDA-A8228BAAB0B9}" srcOrd="1" destOrd="0" presId="urn:microsoft.com/office/officeart/2005/8/layout/vList4"/>
    <dgm:cxn modelId="{93759F7A-2E1D-4B7B-8606-542E1EC1949B}" type="presOf" srcId="{D91FAA1D-DB08-4A3B-AFB6-ED0332227AA4}" destId="{3308F21C-1D8F-4A53-AF48-76A5399442BD}" srcOrd="1" destOrd="1" presId="urn:microsoft.com/office/officeart/2005/8/layout/vList4"/>
    <dgm:cxn modelId="{1B84EB32-5095-4FCB-8A4F-25823EE62749}" type="presOf" srcId="{30F096E7-0C59-4CB4-A5EB-38AAA7B97DF9}" destId="{3308F21C-1D8F-4A53-AF48-76A5399442BD}" srcOrd="1" destOrd="0" presId="urn:microsoft.com/office/officeart/2005/8/layout/vList4"/>
    <dgm:cxn modelId="{7868127C-FB6B-46A2-8C3E-6F62EA2FFEA4}" srcId="{30F096E7-0C59-4CB4-A5EB-38AAA7B97DF9}" destId="{4EE1DD08-E462-4962-B5E7-21E8B008E93B}" srcOrd="2" destOrd="0" parTransId="{B862BF19-87BC-44A2-9434-0F0A399209DF}" sibTransId="{5ACFFDC6-4D98-40B1-8FB8-597325D17342}"/>
    <dgm:cxn modelId="{40045ED1-2401-45BD-99CE-224E17AAB733}" srcId="{040EB896-79C5-4B28-96D9-CE2ED0C26CCC}" destId="{5C61A316-AA89-4D9B-B6B4-05684DF97C0B}" srcOrd="3" destOrd="0" parTransId="{03ADF048-E507-4B02-B82B-1CCBF0E89CF5}" sibTransId="{A3FF6729-3735-4740-A313-BFE8BE36A135}"/>
    <dgm:cxn modelId="{5E83B3AD-2875-48F6-BD9C-8BC3B50EFACB}" type="presOf" srcId="{8FE7725E-DE94-4CAF-861D-513F1F1DD292}" destId="{B972728A-0BFE-4378-A193-1FAEE21DC353}" srcOrd="0" destOrd="0" presId="urn:microsoft.com/office/officeart/2005/8/layout/vList4"/>
    <dgm:cxn modelId="{2A67A216-9E62-49B3-8EED-62BA13CE6134}" type="presOf" srcId="{38BB2BDF-4528-4698-9A31-78F8387382F0}" destId="{768F9EAC-A9B4-4CB7-9EAD-2A06D7D1EDB2}" srcOrd="0" destOrd="0" presId="urn:microsoft.com/office/officeart/2005/8/layout/vList4"/>
    <dgm:cxn modelId="{5495056D-6541-4A0B-9BFA-CEBF6E20AC7B}" srcId="{8FE7725E-DE94-4CAF-861D-513F1F1DD292}" destId="{30F096E7-0C59-4CB4-A5EB-38AAA7B97DF9}" srcOrd="0" destOrd="0" parTransId="{DCA2B606-988A-4DAC-88D6-71493CF3BCF2}" sibTransId="{0818A44A-6F32-4A62-91F6-EAE4600A7E5D}"/>
    <dgm:cxn modelId="{3A272720-E41B-4E06-AE84-274903E0F107}" type="presOf" srcId="{AAC99087-B9E6-43FC-93F0-B068A98628A2}" destId="{22B59B01-4C53-41AC-80CA-A23A2F68A002}" srcOrd="0" destOrd="1" presId="urn:microsoft.com/office/officeart/2005/8/layout/vList4"/>
    <dgm:cxn modelId="{1D787FDF-7C60-4E43-BA78-73D69AE2A704}" type="presOf" srcId="{CED61212-221E-4633-A972-F592714A6703}" destId="{1E979682-A747-411B-B77F-7B89D05A0995}" srcOrd="1" destOrd="3" presId="urn:microsoft.com/office/officeart/2005/8/layout/vList4"/>
    <dgm:cxn modelId="{A4F0AA24-5A3E-4D93-95E6-5BDE417342F3}" type="presOf" srcId="{5C61A316-AA89-4D9B-B6B4-05684DF97C0B}" destId="{1E979682-A747-411B-B77F-7B89D05A0995}" srcOrd="1" destOrd="4" presId="urn:microsoft.com/office/officeart/2005/8/layout/vList4"/>
    <dgm:cxn modelId="{47381AB6-4259-4B34-A5D4-AEA748B1E8CF}" type="presOf" srcId="{441B260E-43B7-4026-A99C-50726A9D30CF}" destId="{072B03DD-DEF8-4540-BEDA-A8228BAAB0B9}" srcOrd="1" destOrd="1" presId="urn:microsoft.com/office/officeart/2005/8/layout/vList4"/>
    <dgm:cxn modelId="{76C2594E-F838-4A7B-8FBA-A82C981B6037}" srcId="{040EB896-79C5-4B28-96D9-CE2ED0C26CCC}" destId="{CED61212-221E-4633-A972-F592714A6703}" srcOrd="2" destOrd="0" parTransId="{D851AD29-48EB-40E2-A91C-86818758494E}" sibTransId="{20420E6E-8EDA-4A46-843E-3A312E30751B}"/>
    <dgm:cxn modelId="{095DE811-C203-4980-82EC-6A4A8AF8396F}" type="presOf" srcId="{040EB896-79C5-4B28-96D9-CE2ED0C26CCC}" destId="{1E979682-A747-411B-B77F-7B89D05A0995}" srcOrd="1" destOrd="0" presId="urn:microsoft.com/office/officeart/2005/8/layout/vList4"/>
    <dgm:cxn modelId="{41BAF3E3-7D71-4515-BD91-25CD16F40356}" type="presOf" srcId="{5C61A316-AA89-4D9B-B6B4-05684DF97C0B}" destId="{22B59B01-4C53-41AC-80CA-A23A2F68A002}" srcOrd="0" destOrd="4" presId="urn:microsoft.com/office/officeart/2005/8/layout/vList4"/>
    <dgm:cxn modelId="{B67B8B31-D298-45C4-8718-F3DF119C275D}" srcId="{30F096E7-0C59-4CB4-A5EB-38AAA7B97DF9}" destId="{D91FAA1D-DB08-4A3B-AFB6-ED0332227AA4}" srcOrd="0" destOrd="0" parTransId="{64920B81-9362-4104-A124-20F4ACCAFF5B}" sibTransId="{F3EE7E15-E4B1-4201-AC07-81C8760951E6}"/>
    <dgm:cxn modelId="{5B0CE3D0-138F-4CDC-9A55-BB29325EE24A}" srcId="{8FE7725E-DE94-4CAF-861D-513F1F1DD292}" destId="{38BB2BDF-4528-4698-9A31-78F8387382F0}" srcOrd="1" destOrd="0" parTransId="{6CDCF3D2-CEEC-4FAA-9BBF-7F0F4FF982E1}" sibTransId="{13AE59A6-9E3B-4B5D-87BC-0A5A8A287BB9}"/>
    <dgm:cxn modelId="{025BE8B5-1DB1-496A-A09C-125C3B5AA875}" type="presOf" srcId="{CED61212-221E-4633-A972-F592714A6703}" destId="{22B59B01-4C53-41AC-80CA-A23A2F68A002}" srcOrd="0" destOrd="3" presId="urn:microsoft.com/office/officeart/2005/8/layout/vList4"/>
    <dgm:cxn modelId="{140EAC30-DF28-4630-90D0-4174DE0CA79E}" type="presOf" srcId="{2245E33D-8459-483D-B234-E0DCEE08CD49}" destId="{768F9EAC-A9B4-4CB7-9EAD-2A06D7D1EDB2}" srcOrd="0" destOrd="3" presId="urn:microsoft.com/office/officeart/2005/8/layout/vList4"/>
    <dgm:cxn modelId="{8F3D1E8B-D546-438D-B2FB-CE7C5BFAA75B}" type="presOf" srcId="{BB4F5113-5A94-4F75-8D0D-CD9D07ED2474}" destId="{1E979682-A747-411B-B77F-7B89D05A0995}" srcOrd="1" destOrd="2" presId="urn:microsoft.com/office/officeart/2005/8/layout/vList4"/>
    <dgm:cxn modelId="{E34E2DF7-DE1B-419C-8254-C2C89479AD6C}" srcId="{38BB2BDF-4528-4698-9A31-78F8387382F0}" destId="{441B260E-43B7-4026-A99C-50726A9D30CF}" srcOrd="0" destOrd="0" parTransId="{DEA7DB19-E5E2-48FC-8F88-C94C4D677DF3}" sibTransId="{3EDCC603-19F2-4E86-9E39-70945AC115A2}"/>
    <dgm:cxn modelId="{0390C6A2-02D0-4EDF-B7DC-8A612D480485}" type="presOf" srcId="{040EB896-79C5-4B28-96D9-CE2ED0C26CCC}" destId="{22B59B01-4C53-41AC-80CA-A23A2F68A002}" srcOrd="0" destOrd="0" presId="urn:microsoft.com/office/officeart/2005/8/layout/vList4"/>
    <dgm:cxn modelId="{A1944ED4-B7F7-4F64-84AB-36339463449C}" srcId="{040EB896-79C5-4B28-96D9-CE2ED0C26CCC}" destId="{BB4F5113-5A94-4F75-8D0D-CD9D07ED2474}" srcOrd="1" destOrd="0" parTransId="{04BA4056-7C8E-48C0-869B-2AD73F949337}" sibTransId="{F4C00AFD-34CC-4E63-A5A7-1FE11950305A}"/>
    <dgm:cxn modelId="{BDEA3308-AE9F-429B-B58D-B78AB8C0D4AB}" type="presOf" srcId="{4EE1DD08-E462-4962-B5E7-21E8B008E93B}" destId="{3308F21C-1D8F-4A53-AF48-76A5399442BD}" srcOrd="1" destOrd="3" presId="urn:microsoft.com/office/officeart/2005/8/layout/vList4"/>
    <dgm:cxn modelId="{A7631961-A86E-4A14-AF9D-AE5A5A86FD9F}" type="presParOf" srcId="{B972728A-0BFE-4378-A193-1FAEE21DC353}" destId="{8AFAA1E4-B052-43B7-9779-40A04C578CBC}" srcOrd="0" destOrd="0" presId="urn:microsoft.com/office/officeart/2005/8/layout/vList4"/>
    <dgm:cxn modelId="{8B8DF17D-A89C-4160-B321-E352390ADA2A}" type="presParOf" srcId="{8AFAA1E4-B052-43B7-9779-40A04C578CBC}" destId="{276AF9F7-3B7D-4B2C-8F21-E5735217B3D9}" srcOrd="0" destOrd="0" presId="urn:microsoft.com/office/officeart/2005/8/layout/vList4"/>
    <dgm:cxn modelId="{3F509C69-4640-4A86-A581-E18057EA821D}" type="presParOf" srcId="{8AFAA1E4-B052-43B7-9779-40A04C578CBC}" destId="{C67306FD-D0FF-4929-921A-CC24E0E2350A}" srcOrd="1" destOrd="0" presId="urn:microsoft.com/office/officeart/2005/8/layout/vList4"/>
    <dgm:cxn modelId="{31BD7C82-52B7-464A-8119-065A2CABB148}" type="presParOf" srcId="{8AFAA1E4-B052-43B7-9779-40A04C578CBC}" destId="{3308F21C-1D8F-4A53-AF48-76A5399442BD}" srcOrd="2" destOrd="0" presId="urn:microsoft.com/office/officeart/2005/8/layout/vList4"/>
    <dgm:cxn modelId="{0ED8E069-01E7-4A41-B6D5-28804143988A}" type="presParOf" srcId="{B972728A-0BFE-4378-A193-1FAEE21DC353}" destId="{36D9D590-29E2-486E-AAEA-B8008D7D4826}" srcOrd="1" destOrd="0" presId="urn:microsoft.com/office/officeart/2005/8/layout/vList4"/>
    <dgm:cxn modelId="{0BD5BACB-454D-497E-A8F1-5287C4C588D7}" type="presParOf" srcId="{B972728A-0BFE-4378-A193-1FAEE21DC353}" destId="{099AF5AD-1BB7-4548-AECD-BB63D071940B}" srcOrd="2" destOrd="0" presId="urn:microsoft.com/office/officeart/2005/8/layout/vList4"/>
    <dgm:cxn modelId="{812D9672-591E-4E86-9046-20CD0629A1A7}" type="presParOf" srcId="{099AF5AD-1BB7-4548-AECD-BB63D071940B}" destId="{768F9EAC-A9B4-4CB7-9EAD-2A06D7D1EDB2}" srcOrd="0" destOrd="0" presId="urn:microsoft.com/office/officeart/2005/8/layout/vList4"/>
    <dgm:cxn modelId="{884C356E-0B7D-4A24-AA57-F7429A1E6133}" type="presParOf" srcId="{099AF5AD-1BB7-4548-AECD-BB63D071940B}" destId="{A25F38D9-1AF6-4D2E-AF34-17DD4CAEBBC7}" srcOrd="1" destOrd="0" presId="urn:microsoft.com/office/officeart/2005/8/layout/vList4"/>
    <dgm:cxn modelId="{DC9FE1BA-5BB1-4527-8C46-39A8FC0EE0CB}" type="presParOf" srcId="{099AF5AD-1BB7-4548-AECD-BB63D071940B}" destId="{072B03DD-DEF8-4540-BEDA-A8228BAAB0B9}" srcOrd="2" destOrd="0" presId="urn:microsoft.com/office/officeart/2005/8/layout/vList4"/>
    <dgm:cxn modelId="{FE86174B-E657-46B7-B7A8-CE5C0C23E2AD}" type="presParOf" srcId="{B972728A-0BFE-4378-A193-1FAEE21DC353}" destId="{6BE96C19-9D7B-45AE-B80C-1C4C54B20F82}" srcOrd="3" destOrd="0" presId="urn:microsoft.com/office/officeart/2005/8/layout/vList4"/>
    <dgm:cxn modelId="{E05EF16F-ADD7-4034-9062-3C49A96C1E06}" type="presParOf" srcId="{B972728A-0BFE-4378-A193-1FAEE21DC353}" destId="{02AE5993-1F79-4748-8DBE-29A75C2E8A79}" srcOrd="4" destOrd="0" presId="urn:microsoft.com/office/officeart/2005/8/layout/vList4"/>
    <dgm:cxn modelId="{8C973666-9032-4838-A398-667FB2B27443}" type="presParOf" srcId="{02AE5993-1F79-4748-8DBE-29A75C2E8A79}" destId="{22B59B01-4C53-41AC-80CA-A23A2F68A002}" srcOrd="0" destOrd="0" presId="urn:microsoft.com/office/officeart/2005/8/layout/vList4"/>
    <dgm:cxn modelId="{3DF56CEC-52EE-4164-A8D1-E03C25D1C92C}" type="presParOf" srcId="{02AE5993-1F79-4748-8DBE-29A75C2E8A79}" destId="{2D761A55-7C18-4032-8D3B-B3B19B405FD2}" srcOrd="1" destOrd="0" presId="urn:microsoft.com/office/officeart/2005/8/layout/vList4"/>
    <dgm:cxn modelId="{15D47AEA-284B-44CC-8B4F-6B912F258BF7}" type="presParOf" srcId="{02AE5993-1F79-4748-8DBE-29A75C2E8A79}" destId="{1E979682-A747-411B-B77F-7B89D05A099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671856-15AB-4670-8083-B1528095817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B0B7BD0-10A3-426B-A423-FF6D6B640C48}">
      <dgm:prSet phldrT="[Testo]"/>
      <dgm:spPr/>
      <dgm:t>
        <a:bodyPr/>
        <a:lstStyle/>
        <a:p>
          <a:r>
            <a:rPr lang="it-IT" dirty="0" smtClean="0"/>
            <a:t>Emergenza terremoto</a:t>
          </a:r>
          <a:endParaRPr lang="it-IT" dirty="0"/>
        </a:p>
      </dgm:t>
    </dgm:pt>
    <dgm:pt modelId="{BF559622-8F56-4940-88B0-3474456CE722}" type="parTrans" cxnId="{ED2AF12D-EBA3-44E3-A8EE-E7EC3AAED8C2}">
      <dgm:prSet/>
      <dgm:spPr/>
      <dgm:t>
        <a:bodyPr/>
        <a:lstStyle/>
        <a:p>
          <a:endParaRPr lang="it-IT"/>
        </a:p>
      </dgm:t>
    </dgm:pt>
    <dgm:pt modelId="{5B9FDD68-D5FE-4158-9555-AACF370EBD99}" type="sibTrans" cxnId="{ED2AF12D-EBA3-44E3-A8EE-E7EC3AAED8C2}">
      <dgm:prSet/>
      <dgm:spPr/>
      <dgm:t>
        <a:bodyPr/>
        <a:lstStyle/>
        <a:p>
          <a:endParaRPr lang="it-IT"/>
        </a:p>
      </dgm:t>
    </dgm:pt>
    <dgm:pt modelId="{F2F865C6-A4FC-40D4-B81C-FAB14FF19DA6}">
      <dgm:prSet phldrT="[Testo]"/>
      <dgm:spPr/>
      <dgm:t>
        <a:bodyPr/>
        <a:lstStyle/>
        <a:p>
          <a:r>
            <a:rPr lang="it-IT" dirty="0" smtClean="0"/>
            <a:t>Procedura di evacuazione subito dopo il termine delle prime scosse</a:t>
          </a:r>
          <a:endParaRPr lang="it-IT" dirty="0"/>
        </a:p>
      </dgm:t>
    </dgm:pt>
    <dgm:pt modelId="{213E672D-63FD-479F-8A2C-DB687A8F9A4F}" type="parTrans" cxnId="{50716DE8-F26C-4192-8CE2-DB35E7074CD7}">
      <dgm:prSet/>
      <dgm:spPr/>
      <dgm:t>
        <a:bodyPr/>
        <a:lstStyle/>
        <a:p>
          <a:endParaRPr lang="it-IT"/>
        </a:p>
      </dgm:t>
    </dgm:pt>
    <dgm:pt modelId="{4095EE6D-517F-4C11-8A98-E5B14EA9F691}" type="sibTrans" cxnId="{50716DE8-F26C-4192-8CE2-DB35E7074CD7}">
      <dgm:prSet/>
      <dgm:spPr/>
      <dgm:t>
        <a:bodyPr/>
        <a:lstStyle/>
        <a:p>
          <a:endParaRPr lang="it-IT"/>
        </a:p>
      </dgm:t>
    </dgm:pt>
    <dgm:pt modelId="{BD2FD78D-2A34-46E5-8551-C76E609FFB0B}">
      <dgm:prSet phldrT="[Testo]"/>
      <dgm:spPr/>
      <dgm:t>
        <a:bodyPr/>
        <a:lstStyle/>
        <a:p>
          <a:r>
            <a:rPr lang="it-IT" dirty="0" smtClean="0"/>
            <a:t>Emergenza incendio</a:t>
          </a:r>
          <a:endParaRPr lang="it-IT" dirty="0"/>
        </a:p>
      </dgm:t>
    </dgm:pt>
    <dgm:pt modelId="{148B56B0-9510-4E52-B70F-79C518E55F43}" type="parTrans" cxnId="{6578F452-46F2-4836-AADE-4D985D929FEF}">
      <dgm:prSet/>
      <dgm:spPr/>
      <dgm:t>
        <a:bodyPr/>
        <a:lstStyle/>
        <a:p>
          <a:endParaRPr lang="it-IT"/>
        </a:p>
      </dgm:t>
    </dgm:pt>
    <dgm:pt modelId="{AF1046A9-8227-4C26-8CDB-E1DA0C082A11}" type="sibTrans" cxnId="{6578F452-46F2-4836-AADE-4D985D929FEF}">
      <dgm:prSet/>
      <dgm:spPr/>
      <dgm:t>
        <a:bodyPr/>
        <a:lstStyle/>
        <a:p>
          <a:endParaRPr lang="it-IT"/>
        </a:p>
      </dgm:t>
    </dgm:pt>
    <dgm:pt modelId="{13B8A5E7-1F7E-440C-AEAD-4B9E37AF1264}">
      <dgm:prSet phldrT="[Testo]"/>
      <dgm:spPr/>
      <dgm:t>
        <a:bodyPr/>
        <a:lstStyle/>
        <a:p>
          <a:r>
            <a:rPr lang="it-IT" dirty="0" smtClean="0"/>
            <a:t>Stato di preallarme</a:t>
          </a:r>
          <a:endParaRPr lang="it-IT" dirty="0"/>
        </a:p>
      </dgm:t>
    </dgm:pt>
    <dgm:pt modelId="{F0FD8FF4-6262-402A-B6F0-B811488F835F}" type="parTrans" cxnId="{F12E6B12-7F64-4C55-ABEB-BD04FF9A1942}">
      <dgm:prSet/>
      <dgm:spPr/>
      <dgm:t>
        <a:bodyPr/>
        <a:lstStyle/>
        <a:p>
          <a:endParaRPr lang="it-IT"/>
        </a:p>
      </dgm:t>
    </dgm:pt>
    <dgm:pt modelId="{B3C92204-62F0-4B34-8AED-115AB4D59B38}" type="sibTrans" cxnId="{F12E6B12-7F64-4C55-ABEB-BD04FF9A1942}">
      <dgm:prSet/>
      <dgm:spPr/>
      <dgm:t>
        <a:bodyPr/>
        <a:lstStyle/>
        <a:p>
          <a:endParaRPr lang="it-IT"/>
        </a:p>
      </dgm:t>
    </dgm:pt>
    <dgm:pt modelId="{B2878D13-BBA4-476D-BDE2-D3A466DAF8D4}">
      <dgm:prSet phldrT="[Testo]"/>
      <dgm:spPr/>
      <dgm:t>
        <a:bodyPr/>
        <a:lstStyle/>
        <a:p>
          <a:r>
            <a:rPr lang="it-IT" dirty="0" smtClean="0"/>
            <a:t>Procedura di evacuazione coordinata all’evento, solo su via libera</a:t>
          </a:r>
          <a:endParaRPr lang="it-IT" dirty="0"/>
        </a:p>
      </dgm:t>
    </dgm:pt>
    <dgm:pt modelId="{853E685F-3F11-4D73-8B69-CDA86E658CEB}" type="parTrans" cxnId="{D69502AD-06A0-4297-A61B-19ACDF9CBE67}">
      <dgm:prSet/>
      <dgm:spPr/>
      <dgm:t>
        <a:bodyPr/>
        <a:lstStyle/>
        <a:p>
          <a:endParaRPr lang="it-IT"/>
        </a:p>
      </dgm:t>
    </dgm:pt>
    <dgm:pt modelId="{F683251A-6137-4611-A394-B53D2EB5DCBC}" type="sibTrans" cxnId="{D69502AD-06A0-4297-A61B-19ACDF9CBE67}">
      <dgm:prSet/>
      <dgm:spPr/>
      <dgm:t>
        <a:bodyPr/>
        <a:lstStyle/>
        <a:p>
          <a:endParaRPr lang="it-IT"/>
        </a:p>
      </dgm:t>
    </dgm:pt>
    <dgm:pt modelId="{6084CE1D-8F2C-464C-9E8E-8104AEC65C18}">
      <dgm:prSet phldrT="[Testo]"/>
      <dgm:spPr/>
      <dgm:t>
        <a:bodyPr/>
        <a:lstStyle/>
        <a:p>
          <a:r>
            <a:rPr lang="it-IT" dirty="0" smtClean="0"/>
            <a:t>Emergenza </a:t>
          </a:r>
        </a:p>
        <a:p>
          <a:r>
            <a:rPr lang="it-IT" dirty="0" smtClean="0"/>
            <a:t>alluvione</a:t>
          </a:r>
          <a:endParaRPr lang="it-IT" dirty="0"/>
        </a:p>
      </dgm:t>
    </dgm:pt>
    <dgm:pt modelId="{BA573E83-2F1E-4AE4-AA1E-CC29D998AFE9}" type="parTrans" cxnId="{07394E03-893F-4524-9F90-88932040E688}">
      <dgm:prSet/>
      <dgm:spPr/>
      <dgm:t>
        <a:bodyPr/>
        <a:lstStyle/>
        <a:p>
          <a:endParaRPr lang="it-IT"/>
        </a:p>
      </dgm:t>
    </dgm:pt>
    <dgm:pt modelId="{0EABF83E-03A6-492B-B081-88E013521F64}" type="sibTrans" cxnId="{07394E03-893F-4524-9F90-88932040E688}">
      <dgm:prSet/>
      <dgm:spPr/>
      <dgm:t>
        <a:bodyPr/>
        <a:lstStyle/>
        <a:p>
          <a:endParaRPr lang="it-IT"/>
        </a:p>
      </dgm:t>
    </dgm:pt>
    <dgm:pt modelId="{747AFE46-6439-4E2A-8407-A38112F9596D}">
      <dgm:prSet phldrT="[Testo]"/>
      <dgm:spPr/>
      <dgm:t>
        <a:bodyPr/>
        <a:lstStyle/>
        <a:p>
          <a:r>
            <a:rPr lang="it-IT" dirty="0" smtClean="0"/>
            <a:t>Stato di preallarme</a:t>
          </a:r>
          <a:endParaRPr lang="it-IT" dirty="0"/>
        </a:p>
      </dgm:t>
    </dgm:pt>
    <dgm:pt modelId="{E7AAE59D-E22C-48E1-9261-D75E4D75D2D4}" type="parTrans" cxnId="{1E1B8DDA-EBB9-46A4-BDD3-0738DEAD36E5}">
      <dgm:prSet/>
      <dgm:spPr/>
      <dgm:t>
        <a:bodyPr/>
        <a:lstStyle/>
        <a:p>
          <a:endParaRPr lang="it-IT"/>
        </a:p>
      </dgm:t>
    </dgm:pt>
    <dgm:pt modelId="{51B3BEE2-2B6A-4811-B8F7-E76E01E0ED2D}" type="sibTrans" cxnId="{1E1B8DDA-EBB9-46A4-BDD3-0738DEAD36E5}">
      <dgm:prSet/>
      <dgm:spPr/>
      <dgm:t>
        <a:bodyPr/>
        <a:lstStyle/>
        <a:p>
          <a:endParaRPr lang="it-IT"/>
        </a:p>
      </dgm:t>
    </dgm:pt>
    <dgm:pt modelId="{7901578C-A4A4-4699-A538-AF5D95C87133}">
      <dgm:prSet phldrT="[Testo]"/>
      <dgm:spPr/>
      <dgm:t>
        <a:bodyPr/>
        <a:lstStyle/>
        <a:p>
          <a:r>
            <a:rPr lang="it-IT" dirty="0" smtClean="0"/>
            <a:t>Procedura di evacuazione coordinata all’evento ,solo su via libera</a:t>
          </a:r>
          <a:endParaRPr lang="it-IT" dirty="0"/>
        </a:p>
      </dgm:t>
    </dgm:pt>
    <dgm:pt modelId="{AD4076C5-D63C-4E9E-A1B5-461903B46506}" type="parTrans" cxnId="{5099B262-7FEC-4A0E-908E-EBD2CEE4CE36}">
      <dgm:prSet/>
      <dgm:spPr/>
      <dgm:t>
        <a:bodyPr/>
        <a:lstStyle/>
        <a:p>
          <a:endParaRPr lang="it-IT"/>
        </a:p>
      </dgm:t>
    </dgm:pt>
    <dgm:pt modelId="{F0A7AEF9-2E20-49B8-B83B-2AD0D07A3D78}" type="sibTrans" cxnId="{5099B262-7FEC-4A0E-908E-EBD2CEE4CE36}">
      <dgm:prSet/>
      <dgm:spPr/>
      <dgm:t>
        <a:bodyPr/>
        <a:lstStyle/>
        <a:p>
          <a:endParaRPr lang="it-IT"/>
        </a:p>
      </dgm:t>
    </dgm:pt>
    <dgm:pt modelId="{9EB07FB6-4AB3-4466-BDA1-CBCA332E908A}">
      <dgm:prSet phldrT="[Testo]"/>
      <dgm:spPr/>
      <dgm:t>
        <a:bodyPr/>
        <a:lstStyle/>
        <a:p>
          <a:endParaRPr lang="it-IT" dirty="0"/>
        </a:p>
      </dgm:t>
    </dgm:pt>
    <dgm:pt modelId="{B0047B48-924E-485E-B072-ED03089362C4}" type="parTrans" cxnId="{73C8D969-232F-4972-A4AF-6B1B03A9E116}">
      <dgm:prSet/>
      <dgm:spPr/>
    </dgm:pt>
    <dgm:pt modelId="{1C7D06BF-2151-4D68-9FD0-E3D0C260C0F4}" type="sibTrans" cxnId="{73C8D969-232F-4972-A4AF-6B1B03A9E116}">
      <dgm:prSet/>
      <dgm:spPr/>
    </dgm:pt>
    <dgm:pt modelId="{4D3AD1D2-6518-4DBE-9ECC-0834F60EA5C5}">
      <dgm:prSet phldrT="[Testo]"/>
      <dgm:spPr/>
      <dgm:t>
        <a:bodyPr/>
        <a:lstStyle/>
        <a:p>
          <a:r>
            <a:rPr lang="it-IT" dirty="0" smtClean="0"/>
            <a:t>Attivazione squadra antincendio</a:t>
          </a:r>
          <a:endParaRPr lang="it-IT" dirty="0"/>
        </a:p>
      </dgm:t>
    </dgm:pt>
    <dgm:pt modelId="{0B70A735-6622-40A8-A7D5-F031198CDA04}" type="parTrans" cxnId="{CF019942-85A4-4B72-9AF6-F2F6A8FE98B4}">
      <dgm:prSet/>
      <dgm:spPr/>
    </dgm:pt>
    <dgm:pt modelId="{C2EB9B4C-1FF2-42E0-85BE-3675FD5FA032}" type="sibTrans" cxnId="{CF019942-85A4-4B72-9AF6-F2F6A8FE98B4}">
      <dgm:prSet/>
      <dgm:spPr/>
    </dgm:pt>
    <dgm:pt modelId="{FD657102-8C1E-4E07-85AF-80306537CFEC}" type="pres">
      <dgm:prSet presAssocID="{80671856-15AB-4670-8083-B152809581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75A7852-97E3-442A-AC66-C9C932561907}" type="pres">
      <dgm:prSet presAssocID="{0B0B7BD0-10A3-426B-A423-FF6D6B640C48}" presName="linNode" presStyleCnt="0"/>
      <dgm:spPr/>
    </dgm:pt>
    <dgm:pt modelId="{19E78353-A271-4575-AE8D-CAB63CB69F49}" type="pres">
      <dgm:prSet presAssocID="{0B0B7BD0-10A3-426B-A423-FF6D6B640C4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E1D375-9EA4-498E-ABC0-44ECBD79E498}" type="pres">
      <dgm:prSet presAssocID="{0B0B7BD0-10A3-426B-A423-FF6D6B640C4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5DC16D-C811-4668-AEFF-EAA30258F4CA}" type="pres">
      <dgm:prSet presAssocID="{5B9FDD68-D5FE-4158-9555-AACF370EBD99}" presName="sp" presStyleCnt="0"/>
      <dgm:spPr/>
    </dgm:pt>
    <dgm:pt modelId="{ACABD768-A0A0-4CE2-951F-E875F1B3570C}" type="pres">
      <dgm:prSet presAssocID="{BD2FD78D-2A34-46E5-8551-C76E609FFB0B}" presName="linNode" presStyleCnt="0"/>
      <dgm:spPr/>
    </dgm:pt>
    <dgm:pt modelId="{83535689-2E87-4A14-9245-AEA5D93C4C49}" type="pres">
      <dgm:prSet presAssocID="{BD2FD78D-2A34-46E5-8551-C76E609FFB0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C49319-09DF-4BE0-B73A-CC03026EDDF3}" type="pres">
      <dgm:prSet presAssocID="{BD2FD78D-2A34-46E5-8551-C76E609FFB0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9405D18-22E5-4621-A0C7-1B54E49D5DAA}" type="pres">
      <dgm:prSet presAssocID="{AF1046A9-8227-4C26-8CDB-E1DA0C082A11}" presName="sp" presStyleCnt="0"/>
      <dgm:spPr/>
    </dgm:pt>
    <dgm:pt modelId="{CF41D834-4490-441D-BCD1-47E7BBEF4656}" type="pres">
      <dgm:prSet presAssocID="{6084CE1D-8F2C-464C-9E8E-8104AEC65C18}" presName="linNode" presStyleCnt="0"/>
      <dgm:spPr/>
    </dgm:pt>
    <dgm:pt modelId="{EE8F1EF0-7948-41BA-A7C2-0C628AD4C27E}" type="pres">
      <dgm:prSet presAssocID="{6084CE1D-8F2C-464C-9E8E-8104AEC65C1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E5B534B-D041-409C-AAED-DAFCA7377F5D}" type="pres">
      <dgm:prSet presAssocID="{6084CE1D-8F2C-464C-9E8E-8104AEC65C1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0716DE8-F26C-4192-8CE2-DB35E7074CD7}" srcId="{0B0B7BD0-10A3-426B-A423-FF6D6B640C48}" destId="{F2F865C6-A4FC-40D4-B81C-FAB14FF19DA6}" srcOrd="0" destOrd="0" parTransId="{213E672D-63FD-479F-8A2C-DB687A8F9A4F}" sibTransId="{4095EE6D-517F-4C11-8A98-E5B14EA9F691}"/>
    <dgm:cxn modelId="{56EB523A-1109-448D-9F2C-F2D6CBAEB5D4}" type="presOf" srcId="{F2F865C6-A4FC-40D4-B81C-FAB14FF19DA6}" destId="{27E1D375-9EA4-498E-ABC0-44ECBD79E498}" srcOrd="0" destOrd="0" presId="urn:microsoft.com/office/officeart/2005/8/layout/vList5"/>
    <dgm:cxn modelId="{CF019942-85A4-4B72-9AF6-F2F6A8FE98B4}" srcId="{BD2FD78D-2A34-46E5-8551-C76E609FFB0B}" destId="{4D3AD1D2-6518-4DBE-9ECC-0834F60EA5C5}" srcOrd="1" destOrd="0" parTransId="{0B70A735-6622-40A8-A7D5-F031198CDA04}" sibTransId="{C2EB9B4C-1FF2-42E0-85BE-3675FD5FA032}"/>
    <dgm:cxn modelId="{73C8D969-232F-4972-A4AF-6B1B03A9E116}" srcId="{0B0B7BD0-10A3-426B-A423-FF6D6B640C48}" destId="{9EB07FB6-4AB3-4466-BDA1-CBCA332E908A}" srcOrd="1" destOrd="0" parTransId="{B0047B48-924E-485E-B072-ED03089362C4}" sibTransId="{1C7D06BF-2151-4D68-9FD0-E3D0C260C0F4}"/>
    <dgm:cxn modelId="{D098A220-0771-4BA2-9F66-FCC677FB63F6}" type="presOf" srcId="{0B0B7BD0-10A3-426B-A423-FF6D6B640C48}" destId="{19E78353-A271-4575-AE8D-CAB63CB69F49}" srcOrd="0" destOrd="0" presId="urn:microsoft.com/office/officeart/2005/8/layout/vList5"/>
    <dgm:cxn modelId="{F68C0FA7-3B61-41C1-826F-D17F93D6324A}" type="presOf" srcId="{7901578C-A4A4-4699-A538-AF5D95C87133}" destId="{9E5B534B-D041-409C-AAED-DAFCA7377F5D}" srcOrd="0" destOrd="1" presId="urn:microsoft.com/office/officeart/2005/8/layout/vList5"/>
    <dgm:cxn modelId="{5099B262-7FEC-4A0E-908E-EBD2CEE4CE36}" srcId="{6084CE1D-8F2C-464C-9E8E-8104AEC65C18}" destId="{7901578C-A4A4-4699-A538-AF5D95C87133}" srcOrd="1" destOrd="0" parTransId="{AD4076C5-D63C-4E9E-A1B5-461903B46506}" sibTransId="{F0A7AEF9-2E20-49B8-B83B-2AD0D07A3D78}"/>
    <dgm:cxn modelId="{B0CBA932-8FBC-4372-8916-C444187870B5}" type="presOf" srcId="{B2878D13-BBA4-476D-BDE2-D3A466DAF8D4}" destId="{75C49319-09DF-4BE0-B73A-CC03026EDDF3}" srcOrd="0" destOrd="2" presId="urn:microsoft.com/office/officeart/2005/8/layout/vList5"/>
    <dgm:cxn modelId="{1E1B8DDA-EBB9-46A4-BDD3-0738DEAD36E5}" srcId="{6084CE1D-8F2C-464C-9E8E-8104AEC65C18}" destId="{747AFE46-6439-4E2A-8407-A38112F9596D}" srcOrd="0" destOrd="0" parTransId="{E7AAE59D-E22C-48E1-9261-D75E4D75D2D4}" sibTransId="{51B3BEE2-2B6A-4811-B8F7-E76E01E0ED2D}"/>
    <dgm:cxn modelId="{FB857044-6D3D-475E-A87F-6F8BD2CAB0E2}" type="presOf" srcId="{747AFE46-6439-4E2A-8407-A38112F9596D}" destId="{9E5B534B-D041-409C-AAED-DAFCA7377F5D}" srcOrd="0" destOrd="0" presId="urn:microsoft.com/office/officeart/2005/8/layout/vList5"/>
    <dgm:cxn modelId="{1ED162D1-A7C0-48EA-ADB7-947053D113AB}" type="presOf" srcId="{BD2FD78D-2A34-46E5-8551-C76E609FFB0B}" destId="{83535689-2E87-4A14-9245-AEA5D93C4C49}" srcOrd="0" destOrd="0" presId="urn:microsoft.com/office/officeart/2005/8/layout/vList5"/>
    <dgm:cxn modelId="{D120151E-ED74-4B0D-A405-7CDFD9584F27}" type="presOf" srcId="{9EB07FB6-4AB3-4466-BDA1-CBCA332E908A}" destId="{27E1D375-9EA4-498E-ABC0-44ECBD79E498}" srcOrd="0" destOrd="1" presId="urn:microsoft.com/office/officeart/2005/8/layout/vList5"/>
    <dgm:cxn modelId="{6578F452-46F2-4836-AADE-4D985D929FEF}" srcId="{80671856-15AB-4670-8083-B15280958176}" destId="{BD2FD78D-2A34-46E5-8551-C76E609FFB0B}" srcOrd="1" destOrd="0" parTransId="{148B56B0-9510-4E52-B70F-79C518E55F43}" sibTransId="{AF1046A9-8227-4C26-8CDB-E1DA0C082A11}"/>
    <dgm:cxn modelId="{DC1F2B44-3213-41BD-94BE-4B57390F0B97}" type="presOf" srcId="{80671856-15AB-4670-8083-B15280958176}" destId="{FD657102-8C1E-4E07-85AF-80306537CFEC}" srcOrd="0" destOrd="0" presId="urn:microsoft.com/office/officeart/2005/8/layout/vList5"/>
    <dgm:cxn modelId="{D69502AD-06A0-4297-A61B-19ACDF9CBE67}" srcId="{BD2FD78D-2A34-46E5-8551-C76E609FFB0B}" destId="{B2878D13-BBA4-476D-BDE2-D3A466DAF8D4}" srcOrd="2" destOrd="0" parTransId="{853E685F-3F11-4D73-8B69-CDA86E658CEB}" sibTransId="{F683251A-6137-4611-A394-B53D2EB5DCBC}"/>
    <dgm:cxn modelId="{F12E6B12-7F64-4C55-ABEB-BD04FF9A1942}" srcId="{BD2FD78D-2A34-46E5-8551-C76E609FFB0B}" destId="{13B8A5E7-1F7E-440C-AEAD-4B9E37AF1264}" srcOrd="0" destOrd="0" parTransId="{F0FD8FF4-6262-402A-B6F0-B811488F835F}" sibTransId="{B3C92204-62F0-4B34-8AED-115AB4D59B38}"/>
    <dgm:cxn modelId="{ED2AF12D-EBA3-44E3-A8EE-E7EC3AAED8C2}" srcId="{80671856-15AB-4670-8083-B15280958176}" destId="{0B0B7BD0-10A3-426B-A423-FF6D6B640C48}" srcOrd="0" destOrd="0" parTransId="{BF559622-8F56-4940-88B0-3474456CE722}" sibTransId="{5B9FDD68-D5FE-4158-9555-AACF370EBD99}"/>
    <dgm:cxn modelId="{07394E03-893F-4524-9F90-88932040E688}" srcId="{80671856-15AB-4670-8083-B15280958176}" destId="{6084CE1D-8F2C-464C-9E8E-8104AEC65C18}" srcOrd="2" destOrd="0" parTransId="{BA573E83-2F1E-4AE4-AA1E-CC29D998AFE9}" sibTransId="{0EABF83E-03A6-492B-B081-88E013521F64}"/>
    <dgm:cxn modelId="{4DDFC175-C0C6-4764-A81F-9F118CEDE290}" type="presOf" srcId="{4D3AD1D2-6518-4DBE-9ECC-0834F60EA5C5}" destId="{75C49319-09DF-4BE0-B73A-CC03026EDDF3}" srcOrd="0" destOrd="1" presId="urn:microsoft.com/office/officeart/2005/8/layout/vList5"/>
    <dgm:cxn modelId="{718BC16F-52ED-4A54-A301-6C4C8A441187}" type="presOf" srcId="{6084CE1D-8F2C-464C-9E8E-8104AEC65C18}" destId="{EE8F1EF0-7948-41BA-A7C2-0C628AD4C27E}" srcOrd="0" destOrd="0" presId="urn:microsoft.com/office/officeart/2005/8/layout/vList5"/>
    <dgm:cxn modelId="{A92DE4BC-B1BE-4A0C-9B49-29AA1E51BAFC}" type="presOf" srcId="{13B8A5E7-1F7E-440C-AEAD-4B9E37AF1264}" destId="{75C49319-09DF-4BE0-B73A-CC03026EDDF3}" srcOrd="0" destOrd="0" presId="urn:microsoft.com/office/officeart/2005/8/layout/vList5"/>
    <dgm:cxn modelId="{9C98C9E7-6746-44A8-8D25-CEE64C302B28}" type="presParOf" srcId="{FD657102-8C1E-4E07-85AF-80306537CFEC}" destId="{D75A7852-97E3-442A-AC66-C9C932561907}" srcOrd="0" destOrd="0" presId="urn:microsoft.com/office/officeart/2005/8/layout/vList5"/>
    <dgm:cxn modelId="{89D80830-D75B-4935-AE6E-B93E96A82462}" type="presParOf" srcId="{D75A7852-97E3-442A-AC66-C9C932561907}" destId="{19E78353-A271-4575-AE8D-CAB63CB69F49}" srcOrd="0" destOrd="0" presId="urn:microsoft.com/office/officeart/2005/8/layout/vList5"/>
    <dgm:cxn modelId="{DA0414BE-50B2-45FE-BE6D-EF40ED6B8564}" type="presParOf" srcId="{D75A7852-97E3-442A-AC66-C9C932561907}" destId="{27E1D375-9EA4-498E-ABC0-44ECBD79E498}" srcOrd="1" destOrd="0" presId="urn:microsoft.com/office/officeart/2005/8/layout/vList5"/>
    <dgm:cxn modelId="{A5391055-24A0-44B9-818D-723E7955183F}" type="presParOf" srcId="{FD657102-8C1E-4E07-85AF-80306537CFEC}" destId="{465DC16D-C811-4668-AEFF-EAA30258F4CA}" srcOrd="1" destOrd="0" presId="urn:microsoft.com/office/officeart/2005/8/layout/vList5"/>
    <dgm:cxn modelId="{C07EC82C-91C4-40BC-93A8-1625CEDE2DA8}" type="presParOf" srcId="{FD657102-8C1E-4E07-85AF-80306537CFEC}" destId="{ACABD768-A0A0-4CE2-951F-E875F1B3570C}" srcOrd="2" destOrd="0" presId="urn:microsoft.com/office/officeart/2005/8/layout/vList5"/>
    <dgm:cxn modelId="{A133F7CF-DAFA-4E69-85F6-1852B1D0D401}" type="presParOf" srcId="{ACABD768-A0A0-4CE2-951F-E875F1B3570C}" destId="{83535689-2E87-4A14-9245-AEA5D93C4C49}" srcOrd="0" destOrd="0" presId="urn:microsoft.com/office/officeart/2005/8/layout/vList5"/>
    <dgm:cxn modelId="{B967316B-99D4-47E3-8682-CEE58321B3EB}" type="presParOf" srcId="{ACABD768-A0A0-4CE2-951F-E875F1B3570C}" destId="{75C49319-09DF-4BE0-B73A-CC03026EDDF3}" srcOrd="1" destOrd="0" presId="urn:microsoft.com/office/officeart/2005/8/layout/vList5"/>
    <dgm:cxn modelId="{58933849-4EE2-45F1-BE03-6C407F148319}" type="presParOf" srcId="{FD657102-8C1E-4E07-85AF-80306537CFEC}" destId="{D9405D18-22E5-4621-A0C7-1B54E49D5DAA}" srcOrd="3" destOrd="0" presId="urn:microsoft.com/office/officeart/2005/8/layout/vList5"/>
    <dgm:cxn modelId="{641E69FA-19A7-4FF6-B065-0066ADCFD0D9}" type="presParOf" srcId="{FD657102-8C1E-4E07-85AF-80306537CFEC}" destId="{CF41D834-4490-441D-BCD1-47E7BBEF4656}" srcOrd="4" destOrd="0" presId="urn:microsoft.com/office/officeart/2005/8/layout/vList5"/>
    <dgm:cxn modelId="{4B15422C-0732-4D7B-8664-0BC3C52FFA78}" type="presParOf" srcId="{CF41D834-4490-441D-BCD1-47E7BBEF4656}" destId="{EE8F1EF0-7948-41BA-A7C2-0C628AD4C27E}" srcOrd="0" destOrd="0" presId="urn:microsoft.com/office/officeart/2005/8/layout/vList5"/>
    <dgm:cxn modelId="{5D65A675-FD52-485A-AD75-4D7AEAED8615}" type="presParOf" srcId="{CF41D834-4490-441D-BCD1-47E7BBEF4656}" destId="{9E5B534B-D041-409C-AAED-DAFCA7377F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5134DD-E704-42E5-AF33-2069A14BB67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3252D6A-7EC2-457A-9A3D-9D835193F439}">
      <dgm:prSet phldrT="[Testo]"/>
      <dgm:spPr/>
      <dgm:t>
        <a:bodyPr/>
        <a:lstStyle/>
        <a:p>
          <a:r>
            <a:rPr lang="it-IT" b="1" dirty="0" smtClean="0"/>
            <a:t>DS</a:t>
          </a:r>
          <a:endParaRPr lang="it-IT" b="1" dirty="0"/>
        </a:p>
      </dgm:t>
    </dgm:pt>
    <dgm:pt modelId="{8C20E312-96BE-4965-91E9-1A0851E2592B}" type="parTrans" cxnId="{791F21AC-36C2-4435-935D-5F6217572164}">
      <dgm:prSet/>
      <dgm:spPr/>
      <dgm:t>
        <a:bodyPr/>
        <a:lstStyle/>
        <a:p>
          <a:endParaRPr lang="it-IT"/>
        </a:p>
      </dgm:t>
    </dgm:pt>
    <dgm:pt modelId="{CDC0BE6A-7E5F-471F-8023-1F361BAB5B1B}" type="sibTrans" cxnId="{791F21AC-36C2-4435-935D-5F6217572164}">
      <dgm:prSet/>
      <dgm:spPr/>
      <dgm:t>
        <a:bodyPr/>
        <a:lstStyle/>
        <a:p>
          <a:endParaRPr lang="it-IT"/>
        </a:p>
      </dgm:t>
    </dgm:pt>
    <dgm:pt modelId="{07DE532D-3CA2-435E-B7B9-3F14E2D57BF5}">
      <dgm:prSet phldrT="[Testo]"/>
      <dgm:spPr/>
      <dgm:t>
        <a:bodyPr/>
        <a:lstStyle/>
        <a:p>
          <a:r>
            <a:rPr lang="it-IT" b="1" dirty="0" smtClean="0"/>
            <a:t>Responsabili di plesso</a:t>
          </a:r>
          <a:endParaRPr lang="it-IT" b="1" dirty="0"/>
        </a:p>
      </dgm:t>
    </dgm:pt>
    <dgm:pt modelId="{36DBA7F1-1715-43D7-A90A-5E00AE27784E}" type="parTrans" cxnId="{B608F9DF-9435-4880-807D-7FF25DE4AD03}">
      <dgm:prSet/>
      <dgm:spPr/>
      <dgm:t>
        <a:bodyPr/>
        <a:lstStyle/>
        <a:p>
          <a:endParaRPr lang="it-IT"/>
        </a:p>
      </dgm:t>
    </dgm:pt>
    <dgm:pt modelId="{6031F417-461A-4352-884E-083B489F4474}" type="sibTrans" cxnId="{B608F9DF-9435-4880-807D-7FF25DE4AD03}">
      <dgm:prSet/>
      <dgm:spPr/>
      <dgm:t>
        <a:bodyPr/>
        <a:lstStyle/>
        <a:p>
          <a:endParaRPr lang="it-IT"/>
        </a:p>
      </dgm:t>
    </dgm:pt>
    <dgm:pt modelId="{73662B72-FCE2-488E-9E32-C62AB8B702A6}">
      <dgm:prSet phldrT="[Testo]"/>
      <dgm:spPr/>
      <dgm:t>
        <a:bodyPr/>
        <a:lstStyle/>
        <a:p>
          <a:r>
            <a:rPr lang="it-IT" b="1" dirty="0" smtClean="0"/>
            <a:t>Collaboratori scolastici</a:t>
          </a:r>
          <a:endParaRPr lang="it-IT" b="1" dirty="0"/>
        </a:p>
      </dgm:t>
    </dgm:pt>
    <dgm:pt modelId="{39520367-9EC9-493E-B910-6099C576F95D}" type="parTrans" cxnId="{E60D94EB-4229-4DD4-82D1-BE99305D8CBA}">
      <dgm:prSet/>
      <dgm:spPr/>
      <dgm:t>
        <a:bodyPr/>
        <a:lstStyle/>
        <a:p>
          <a:endParaRPr lang="it-IT"/>
        </a:p>
      </dgm:t>
    </dgm:pt>
    <dgm:pt modelId="{9BB2D02F-1135-4238-803D-68ACF8C7B1A5}" type="sibTrans" cxnId="{E60D94EB-4229-4DD4-82D1-BE99305D8CBA}">
      <dgm:prSet/>
      <dgm:spPr/>
      <dgm:t>
        <a:bodyPr/>
        <a:lstStyle/>
        <a:p>
          <a:endParaRPr lang="it-IT"/>
        </a:p>
      </dgm:t>
    </dgm:pt>
    <dgm:pt modelId="{A0D7DE82-45B2-441B-A3DE-2834202BDAC9}">
      <dgm:prSet phldrT="[Testo]"/>
      <dgm:spPr/>
      <dgm:t>
        <a:bodyPr/>
        <a:lstStyle/>
        <a:p>
          <a:r>
            <a:rPr lang="it-IT" b="1" dirty="0" smtClean="0"/>
            <a:t>Squadra antincendio</a:t>
          </a:r>
          <a:endParaRPr lang="it-IT" b="1" dirty="0"/>
        </a:p>
      </dgm:t>
    </dgm:pt>
    <dgm:pt modelId="{9A44500A-F14C-4710-A9FA-247C18DA3E64}" type="parTrans" cxnId="{D3949279-F4F3-4277-B181-160E30C4C271}">
      <dgm:prSet/>
      <dgm:spPr/>
      <dgm:t>
        <a:bodyPr/>
        <a:lstStyle/>
        <a:p>
          <a:endParaRPr lang="it-IT"/>
        </a:p>
      </dgm:t>
    </dgm:pt>
    <dgm:pt modelId="{9ACAB3A1-1FCB-4805-8D75-B1EE9CA20F71}" type="sibTrans" cxnId="{D3949279-F4F3-4277-B181-160E30C4C271}">
      <dgm:prSet/>
      <dgm:spPr/>
      <dgm:t>
        <a:bodyPr/>
        <a:lstStyle/>
        <a:p>
          <a:endParaRPr lang="it-IT"/>
        </a:p>
      </dgm:t>
    </dgm:pt>
    <dgm:pt modelId="{AF744DC0-4A5E-4E38-AD4A-D4C1AAE51555}">
      <dgm:prSet phldrT="[Testo]"/>
      <dgm:spPr/>
      <dgm:t>
        <a:bodyPr/>
        <a:lstStyle/>
        <a:p>
          <a:r>
            <a:rPr lang="it-IT" b="1" dirty="0" smtClean="0"/>
            <a:t>RSPP</a:t>
          </a:r>
          <a:endParaRPr lang="it-IT" b="1" dirty="0"/>
        </a:p>
      </dgm:t>
    </dgm:pt>
    <dgm:pt modelId="{5075505A-1305-41AA-B90E-6C659CDD5487}" type="parTrans" cxnId="{5AD84911-8550-40FB-8338-7501FFBB8454}">
      <dgm:prSet/>
      <dgm:spPr/>
      <dgm:t>
        <a:bodyPr/>
        <a:lstStyle/>
        <a:p>
          <a:endParaRPr lang="it-IT"/>
        </a:p>
      </dgm:t>
    </dgm:pt>
    <dgm:pt modelId="{A104758E-A691-4576-8067-82B1AADC6911}" type="sibTrans" cxnId="{5AD84911-8550-40FB-8338-7501FFBB8454}">
      <dgm:prSet/>
      <dgm:spPr/>
      <dgm:t>
        <a:bodyPr/>
        <a:lstStyle/>
        <a:p>
          <a:endParaRPr lang="it-IT"/>
        </a:p>
      </dgm:t>
    </dgm:pt>
    <dgm:pt modelId="{EBE10DF4-4FC5-4A40-A675-C16A2A5D5327}">
      <dgm:prSet phldrT="[Testo]"/>
      <dgm:spPr/>
      <dgm:t>
        <a:bodyPr/>
        <a:lstStyle/>
        <a:p>
          <a:r>
            <a:rPr lang="it-IT" b="1" dirty="0" smtClean="0"/>
            <a:t>Squadra di Primo soccorso</a:t>
          </a:r>
          <a:endParaRPr lang="it-IT" b="1" dirty="0"/>
        </a:p>
      </dgm:t>
    </dgm:pt>
    <dgm:pt modelId="{89EAEEA4-CEF3-4F6A-A5B7-684222A668EF}" type="parTrans" cxnId="{224CD340-1BBB-4DB2-A2AA-5FF4D578B8AC}">
      <dgm:prSet/>
      <dgm:spPr/>
      <dgm:t>
        <a:bodyPr/>
        <a:lstStyle/>
        <a:p>
          <a:endParaRPr lang="it-IT"/>
        </a:p>
      </dgm:t>
    </dgm:pt>
    <dgm:pt modelId="{4F58863C-75C5-4952-ABB4-560BA55C8D6B}" type="sibTrans" cxnId="{224CD340-1BBB-4DB2-A2AA-5FF4D578B8AC}">
      <dgm:prSet/>
      <dgm:spPr/>
      <dgm:t>
        <a:bodyPr/>
        <a:lstStyle/>
        <a:p>
          <a:endParaRPr lang="it-IT"/>
        </a:p>
      </dgm:t>
    </dgm:pt>
    <dgm:pt modelId="{3F42D010-8CE7-47A5-AB1F-23D14D182B43}">
      <dgm:prSet phldrT="[Testo]"/>
      <dgm:spPr/>
      <dgm:t>
        <a:bodyPr/>
        <a:lstStyle/>
        <a:p>
          <a:r>
            <a:rPr lang="it-IT" b="1" dirty="0" smtClean="0"/>
            <a:t>DOCENTI</a:t>
          </a:r>
          <a:endParaRPr lang="it-IT" b="1" dirty="0"/>
        </a:p>
      </dgm:t>
    </dgm:pt>
    <dgm:pt modelId="{AE5E7841-40FF-4351-BC2E-B6F869AD0F3A}" type="parTrans" cxnId="{7A52ED05-4783-49AE-A34F-A3233CB34F73}">
      <dgm:prSet/>
      <dgm:spPr/>
      <dgm:t>
        <a:bodyPr/>
        <a:lstStyle/>
        <a:p>
          <a:endParaRPr lang="it-IT"/>
        </a:p>
      </dgm:t>
    </dgm:pt>
    <dgm:pt modelId="{A3A8339D-5B60-4572-AB5B-388E41958239}" type="sibTrans" cxnId="{7A52ED05-4783-49AE-A34F-A3233CB34F73}">
      <dgm:prSet/>
      <dgm:spPr/>
      <dgm:t>
        <a:bodyPr/>
        <a:lstStyle/>
        <a:p>
          <a:endParaRPr lang="it-IT"/>
        </a:p>
      </dgm:t>
    </dgm:pt>
    <dgm:pt modelId="{785FD771-7A17-45A5-818E-C1A211AF2FFB}" type="pres">
      <dgm:prSet presAssocID="{295134DD-E704-42E5-AF33-2069A14BB6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22EA34F7-37BF-4C23-B724-EBC2BDC79F91}" type="pres">
      <dgm:prSet presAssocID="{23252D6A-7EC2-457A-9A3D-9D835193F439}" presName="hierRoot1" presStyleCnt="0"/>
      <dgm:spPr/>
    </dgm:pt>
    <dgm:pt modelId="{8A6EAA08-C882-4689-8B42-B7B7559287CA}" type="pres">
      <dgm:prSet presAssocID="{23252D6A-7EC2-457A-9A3D-9D835193F439}" presName="composite" presStyleCnt="0"/>
      <dgm:spPr/>
    </dgm:pt>
    <dgm:pt modelId="{D415AC12-8DBA-4FB4-99FE-C3038CB6B3A0}" type="pres">
      <dgm:prSet presAssocID="{23252D6A-7EC2-457A-9A3D-9D835193F439}" presName="background" presStyleLbl="node0" presStyleIdx="0" presStyleCnt="1"/>
      <dgm:spPr/>
    </dgm:pt>
    <dgm:pt modelId="{77ADA7CE-DC51-460A-AEBD-0397A415E79D}" type="pres">
      <dgm:prSet presAssocID="{23252D6A-7EC2-457A-9A3D-9D835193F43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3AE0099-AA81-4DC5-96D0-24E26566BC51}" type="pres">
      <dgm:prSet presAssocID="{23252D6A-7EC2-457A-9A3D-9D835193F439}" presName="hierChild2" presStyleCnt="0"/>
      <dgm:spPr/>
    </dgm:pt>
    <dgm:pt modelId="{D6044BAD-9199-4E98-B5B6-4661CCE05686}" type="pres">
      <dgm:prSet presAssocID="{36DBA7F1-1715-43D7-A90A-5E00AE27784E}" presName="Name10" presStyleLbl="parChTrans1D2" presStyleIdx="0" presStyleCnt="2"/>
      <dgm:spPr/>
      <dgm:t>
        <a:bodyPr/>
        <a:lstStyle/>
        <a:p>
          <a:endParaRPr lang="it-IT"/>
        </a:p>
      </dgm:t>
    </dgm:pt>
    <dgm:pt modelId="{E936CA63-3CA3-447B-AB0F-E7A2117ADAC5}" type="pres">
      <dgm:prSet presAssocID="{07DE532D-3CA2-435E-B7B9-3F14E2D57BF5}" presName="hierRoot2" presStyleCnt="0"/>
      <dgm:spPr/>
    </dgm:pt>
    <dgm:pt modelId="{11A2EFA5-980A-44EE-ACDB-7F5DC9336A5B}" type="pres">
      <dgm:prSet presAssocID="{07DE532D-3CA2-435E-B7B9-3F14E2D57BF5}" presName="composite2" presStyleCnt="0"/>
      <dgm:spPr/>
    </dgm:pt>
    <dgm:pt modelId="{FB798C82-1842-4BA4-BE47-21BF5E799821}" type="pres">
      <dgm:prSet presAssocID="{07DE532D-3CA2-435E-B7B9-3F14E2D57BF5}" presName="background2" presStyleLbl="node2" presStyleIdx="0" presStyleCnt="2"/>
      <dgm:spPr/>
    </dgm:pt>
    <dgm:pt modelId="{46675B4A-198B-43B9-B1A1-AF11DFC6199B}" type="pres">
      <dgm:prSet presAssocID="{07DE532D-3CA2-435E-B7B9-3F14E2D57BF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5B00EE3-7D10-4B29-8583-B83F20741543}" type="pres">
      <dgm:prSet presAssocID="{07DE532D-3CA2-435E-B7B9-3F14E2D57BF5}" presName="hierChild3" presStyleCnt="0"/>
      <dgm:spPr/>
    </dgm:pt>
    <dgm:pt modelId="{179FD468-5977-4A97-8D87-79D063B61A62}" type="pres">
      <dgm:prSet presAssocID="{39520367-9EC9-493E-B910-6099C576F95D}" presName="Name17" presStyleLbl="parChTrans1D3" presStyleIdx="0" presStyleCnt="4"/>
      <dgm:spPr/>
      <dgm:t>
        <a:bodyPr/>
        <a:lstStyle/>
        <a:p>
          <a:endParaRPr lang="it-IT"/>
        </a:p>
      </dgm:t>
    </dgm:pt>
    <dgm:pt modelId="{A8525065-84C0-4633-8DB2-3D2F52F45D08}" type="pres">
      <dgm:prSet presAssocID="{73662B72-FCE2-488E-9E32-C62AB8B702A6}" presName="hierRoot3" presStyleCnt="0"/>
      <dgm:spPr/>
    </dgm:pt>
    <dgm:pt modelId="{C46EE3C9-45E9-4C64-AAF9-7D9A82FB8BBA}" type="pres">
      <dgm:prSet presAssocID="{73662B72-FCE2-488E-9E32-C62AB8B702A6}" presName="composite3" presStyleCnt="0"/>
      <dgm:spPr/>
    </dgm:pt>
    <dgm:pt modelId="{34923201-5FD9-43CD-B67E-6B70444A8736}" type="pres">
      <dgm:prSet presAssocID="{73662B72-FCE2-488E-9E32-C62AB8B702A6}" presName="background3" presStyleLbl="node3" presStyleIdx="0" presStyleCnt="4"/>
      <dgm:spPr/>
    </dgm:pt>
    <dgm:pt modelId="{34058765-EB89-4921-A93D-B32F5C409CDA}" type="pres">
      <dgm:prSet presAssocID="{73662B72-FCE2-488E-9E32-C62AB8B702A6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158B986-6A9F-4540-B4CD-0AE19BF661AF}" type="pres">
      <dgm:prSet presAssocID="{73662B72-FCE2-488E-9E32-C62AB8B702A6}" presName="hierChild4" presStyleCnt="0"/>
      <dgm:spPr/>
    </dgm:pt>
    <dgm:pt modelId="{1B57F6E9-F9EB-4814-9D1E-95FB65CA1CA3}" type="pres">
      <dgm:prSet presAssocID="{9A44500A-F14C-4710-A9FA-247C18DA3E64}" presName="Name17" presStyleLbl="parChTrans1D3" presStyleIdx="1" presStyleCnt="4"/>
      <dgm:spPr/>
      <dgm:t>
        <a:bodyPr/>
        <a:lstStyle/>
        <a:p>
          <a:endParaRPr lang="it-IT"/>
        </a:p>
      </dgm:t>
    </dgm:pt>
    <dgm:pt modelId="{BB837E58-3721-4DFC-B2B8-FD2B124886D2}" type="pres">
      <dgm:prSet presAssocID="{A0D7DE82-45B2-441B-A3DE-2834202BDAC9}" presName="hierRoot3" presStyleCnt="0"/>
      <dgm:spPr/>
    </dgm:pt>
    <dgm:pt modelId="{255E0448-CB72-496A-B652-D952BF57CC72}" type="pres">
      <dgm:prSet presAssocID="{A0D7DE82-45B2-441B-A3DE-2834202BDAC9}" presName="composite3" presStyleCnt="0"/>
      <dgm:spPr/>
    </dgm:pt>
    <dgm:pt modelId="{ED9134C2-0E19-43B8-A396-1CE54F2501A7}" type="pres">
      <dgm:prSet presAssocID="{A0D7DE82-45B2-441B-A3DE-2834202BDAC9}" presName="background3" presStyleLbl="node3" presStyleIdx="1" presStyleCnt="4"/>
      <dgm:spPr/>
    </dgm:pt>
    <dgm:pt modelId="{C2C29C8D-C4F5-4797-85B6-EB5A100DFE42}" type="pres">
      <dgm:prSet presAssocID="{A0D7DE82-45B2-441B-A3DE-2834202BDAC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9C9CA9F-74A0-4F99-BD96-E420BCB09829}" type="pres">
      <dgm:prSet presAssocID="{A0D7DE82-45B2-441B-A3DE-2834202BDAC9}" presName="hierChild4" presStyleCnt="0"/>
      <dgm:spPr/>
    </dgm:pt>
    <dgm:pt modelId="{981549EB-E9B8-4D3E-A34D-529CEF09E646}" type="pres">
      <dgm:prSet presAssocID="{89EAEEA4-CEF3-4F6A-A5B7-684222A668EF}" presName="Name17" presStyleLbl="parChTrans1D3" presStyleIdx="2" presStyleCnt="4"/>
      <dgm:spPr/>
      <dgm:t>
        <a:bodyPr/>
        <a:lstStyle/>
        <a:p>
          <a:endParaRPr lang="it-IT"/>
        </a:p>
      </dgm:t>
    </dgm:pt>
    <dgm:pt modelId="{A0CE9754-8007-484C-80A4-FEE42CE2ACFB}" type="pres">
      <dgm:prSet presAssocID="{EBE10DF4-4FC5-4A40-A675-C16A2A5D5327}" presName="hierRoot3" presStyleCnt="0"/>
      <dgm:spPr/>
    </dgm:pt>
    <dgm:pt modelId="{0B794A66-BE2B-4FA5-8380-93BFF9FA6DFA}" type="pres">
      <dgm:prSet presAssocID="{EBE10DF4-4FC5-4A40-A675-C16A2A5D5327}" presName="composite3" presStyleCnt="0"/>
      <dgm:spPr/>
    </dgm:pt>
    <dgm:pt modelId="{4BB7AED8-7319-4263-A9A8-144FD33B0E7E}" type="pres">
      <dgm:prSet presAssocID="{EBE10DF4-4FC5-4A40-A675-C16A2A5D5327}" presName="background3" presStyleLbl="node3" presStyleIdx="2" presStyleCnt="4"/>
      <dgm:spPr/>
    </dgm:pt>
    <dgm:pt modelId="{290B8039-3B56-4641-AA8B-9D5AC229255B}" type="pres">
      <dgm:prSet presAssocID="{EBE10DF4-4FC5-4A40-A675-C16A2A5D5327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F77F3A9-042C-4A78-AF9D-5E527725E2EF}" type="pres">
      <dgm:prSet presAssocID="{EBE10DF4-4FC5-4A40-A675-C16A2A5D5327}" presName="hierChild4" presStyleCnt="0"/>
      <dgm:spPr/>
    </dgm:pt>
    <dgm:pt modelId="{6CDCABBD-B516-4013-A1A0-741C7B3D4876}" type="pres">
      <dgm:prSet presAssocID="{AE5E7841-40FF-4351-BC2E-B6F869AD0F3A}" presName="Name17" presStyleLbl="parChTrans1D3" presStyleIdx="3" presStyleCnt="4"/>
      <dgm:spPr/>
      <dgm:t>
        <a:bodyPr/>
        <a:lstStyle/>
        <a:p>
          <a:endParaRPr lang="it-IT"/>
        </a:p>
      </dgm:t>
    </dgm:pt>
    <dgm:pt modelId="{7293294C-CF88-4D33-A7F4-E9D6F641536D}" type="pres">
      <dgm:prSet presAssocID="{3F42D010-8CE7-47A5-AB1F-23D14D182B43}" presName="hierRoot3" presStyleCnt="0"/>
      <dgm:spPr/>
    </dgm:pt>
    <dgm:pt modelId="{BD2CCE1E-C508-440F-ADAC-A5F9C77ED7B7}" type="pres">
      <dgm:prSet presAssocID="{3F42D010-8CE7-47A5-AB1F-23D14D182B43}" presName="composite3" presStyleCnt="0"/>
      <dgm:spPr/>
    </dgm:pt>
    <dgm:pt modelId="{48910521-3262-4798-9303-075BFDF1CAB1}" type="pres">
      <dgm:prSet presAssocID="{3F42D010-8CE7-47A5-AB1F-23D14D182B43}" presName="background3" presStyleLbl="node3" presStyleIdx="3" presStyleCnt="4"/>
      <dgm:spPr/>
    </dgm:pt>
    <dgm:pt modelId="{AF84D616-7740-4D2C-BC90-DD588C3D5898}" type="pres">
      <dgm:prSet presAssocID="{3F42D010-8CE7-47A5-AB1F-23D14D182B43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A8D0199-025E-465B-91CF-FB61FA86F48C}" type="pres">
      <dgm:prSet presAssocID="{3F42D010-8CE7-47A5-AB1F-23D14D182B43}" presName="hierChild4" presStyleCnt="0"/>
      <dgm:spPr/>
    </dgm:pt>
    <dgm:pt modelId="{AF839D04-98B1-4F06-A083-F6C89BF5E163}" type="pres">
      <dgm:prSet presAssocID="{5075505A-1305-41AA-B90E-6C659CDD5487}" presName="Name10" presStyleLbl="parChTrans1D2" presStyleIdx="1" presStyleCnt="2"/>
      <dgm:spPr/>
      <dgm:t>
        <a:bodyPr/>
        <a:lstStyle/>
        <a:p>
          <a:endParaRPr lang="it-IT"/>
        </a:p>
      </dgm:t>
    </dgm:pt>
    <dgm:pt modelId="{A74DE277-E4DC-4E32-96C4-AEF66A70D255}" type="pres">
      <dgm:prSet presAssocID="{AF744DC0-4A5E-4E38-AD4A-D4C1AAE51555}" presName="hierRoot2" presStyleCnt="0"/>
      <dgm:spPr/>
    </dgm:pt>
    <dgm:pt modelId="{11BAADED-3255-473D-ABAB-1654A8F9F110}" type="pres">
      <dgm:prSet presAssocID="{AF744DC0-4A5E-4E38-AD4A-D4C1AAE51555}" presName="composite2" presStyleCnt="0"/>
      <dgm:spPr/>
    </dgm:pt>
    <dgm:pt modelId="{837CD53F-51A6-4221-9374-F61170CBC182}" type="pres">
      <dgm:prSet presAssocID="{AF744DC0-4A5E-4E38-AD4A-D4C1AAE51555}" presName="background2" presStyleLbl="node2" presStyleIdx="1" presStyleCnt="2"/>
      <dgm:spPr/>
    </dgm:pt>
    <dgm:pt modelId="{1B00C37C-CEC8-4805-9DA2-EE0EA618280A}" type="pres">
      <dgm:prSet presAssocID="{AF744DC0-4A5E-4E38-AD4A-D4C1AAE5155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3368777-FFCD-48E1-89ED-352BA6863905}" type="pres">
      <dgm:prSet presAssocID="{AF744DC0-4A5E-4E38-AD4A-D4C1AAE51555}" presName="hierChild3" presStyleCnt="0"/>
      <dgm:spPr/>
    </dgm:pt>
  </dgm:ptLst>
  <dgm:cxnLst>
    <dgm:cxn modelId="{224CD340-1BBB-4DB2-A2AA-5FF4D578B8AC}" srcId="{07DE532D-3CA2-435E-B7B9-3F14E2D57BF5}" destId="{EBE10DF4-4FC5-4A40-A675-C16A2A5D5327}" srcOrd="2" destOrd="0" parTransId="{89EAEEA4-CEF3-4F6A-A5B7-684222A668EF}" sibTransId="{4F58863C-75C5-4952-ABB4-560BA55C8D6B}"/>
    <dgm:cxn modelId="{791F21AC-36C2-4435-935D-5F6217572164}" srcId="{295134DD-E704-42E5-AF33-2069A14BB670}" destId="{23252D6A-7EC2-457A-9A3D-9D835193F439}" srcOrd="0" destOrd="0" parTransId="{8C20E312-96BE-4965-91E9-1A0851E2592B}" sibTransId="{CDC0BE6A-7E5F-471F-8023-1F361BAB5B1B}"/>
    <dgm:cxn modelId="{D3949279-F4F3-4277-B181-160E30C4C271}" srcId="{07DE532D-3CA2-435E-B7B9-3F14E2D57BF5}" destId="{A0D7DE82-45B2-441B-A3DE-2834202BDAC9}" srcOrd="1" destOrd="0" parTransId="{9A44500A-F14C-4710-A9FA-247C18DA3E64}" sibTransId="{9ACAB3A1-1FCB-4805-8D75-B1EE9CA20F71}"/>
    <dgm:cxn modelId="{564D989C-780A-4044-AF69-DB1F5A095ED7}" type="presOf" srcId="{EBE10DF4-4FC5-4A40-A675-C16A2A5D5327}" destId="{290B8039-3B56-4641-AA8B-9D5AC229255B}" srcOrd="0" destOrd="0" presId="urn:microsoft.com/office/officeart/2005/8/layout/hierarchy1"/>
    <dgm:cxn modelId="{8A1DFB2D-0902-408F-BE2D-C1AB733896CD}" type="presOf" srcId="{9A44500A-F14C-4710-A9FA-247C18DA3E64}" destId="{1B57F6E9-F9EB-4814-9D1E-95FB65CA1CA3}" srcOrd="0" destOrd="0" presId="urn:microsoft.com/office/officeart/2005/8/layout/hierarchy1"/>
    <dgm:cxn modelId="{9B8C6414-719D-43A4-8AC5-DA0D3DA55DBF}" type="presOf" srcId="{89EAEEA4-CEF3-4F6A-A5B7-684222A668EF}" destId="{981549EB-E9B8-4D3E-A34D-529CEF09E646}" srcOrd="0" destOrd="0" presId="urn:microsoft.com/office/officeart/2005/8/layout/hierarchy1"/>
    <dgm:cxn modelId="{2C8912C5-8E41-4A4B-9DE7-AD8254F5694A}" type="presOf" srcId="{3F42D010-8CE7-47A5-AB1F-23D14D182B43}" destId="{AF84D616-7740-4D2C-BC90-DD588C3D5898}" srcOrd="0" destOrd="0" presId="urn:microsoft.com/office/officeart/2005/8/layout/hierarchy1"/>
    <dgm:cxn modelId="{B608F9DF-9435-4880-807D-7FF25DE4AD03}" srcId="{23252D6A-7EC2-457A-9A3D-9D835193F439}" destId="{07DE532D-3CA2-435E-B7B9-3F14E2D57BF5}" srcOrd="0" destOrd="0" parTransId="{36DBA7F1-1715-43D7-A90A-5E00AE27784E}" sibTransId="{6031F417-461A-4352-884E-083B489F4474}"/>
    <dgm:cxn modelId="{DC60EB1A-6F24-44DE-A5AE-1C0E449EC456}" type="presOf" srcId="{A0D7DE82-45B2-441B-A3DE-2834202BDAC9}" destId="{C2C29C8D-C4F5-4797-85B6-EB5A100DFE42}" srcOrd="0" destOrd="0" presId="urn:microsoft.com/office/officeart/2005/8/layout/hierarchy1"/>
    <dgm:cxn modelId="{F737E55D-89B1-4660-B806-3148A1BAEB4A}" type="presOf" srcId="{23252D6A-7EC2-457A-9A3D-9D835193F439}" destId="{77ADA7CE-DC51-460A-AEBD-0397A415E79D}" srcOrd="0" destOrd="0" presId="urn:microsoft.com/office/officeart/2005/8/layout/hierarchy1"/>
    <dgm:cxn modelId="{3E3ADA68-3F2E-4E4F-B273-821714632AAD}" type="presOf" srcId="{AF744DC0-4A5E-4E38-AD4A-D4C1AAE51555}" destId="{1B00C37C-CEC8-4805-9DA2-EE0EA618280A}" srcOrd="0" destOrd="0" presId="urn:microsoft.com/office/officeart/2005/8/layout/hierarchy1"/>
    <dgm:cxn modelId="{9761786A-5750-435F-A4AE-F004BD34620E}" type="presOf" srcId="{295134DD-E704-42E5-AF33-2069A14BB670}" destId="{785FD771-7A17-45A5-818E-C1A211AF2FFB}" srcOrd="0" destOrd="0" presId="urn:microsoft.com/office/officeart/2005/8/layout/hierarchy1"/>
    <dgm:cxn modelId="{5C7972F5-703B-426D-9356-153E5BEAC77B}" type="presOf" srcId="{73662B72-FCE2-488E-9E32-C62AB8B702A6}" destId="{34058765-EB89-4921-A93D-B32F5C409CDA}" srcOrd="0" destOrd="0" presId="urn:microsoft.com/office/officeart/2005/8/layout/hierarchy1"/>
    <dgm:cxn modelId="{E60D94EB-4229-4DD4-82D1-BE99305D8CBA}" srcId="{07DE532D-3CA2-435E-B7B9-3F14E2D57BF5}" destId="{73662B72-FCE2-488E-9E32-C62AB8B702A6}" srcOrd="0" destOrd="0" parTransId="{39520367-9EC9-493E-B910-6099C576F95D}" sibTransId="{9BB2D02F-1135-4238-803D-68ACF8C7B1A5}"/>
    <dgm:cxn modelId="{7A52ED05-4783-49AE-A34F-A3233CB34F73}" srcId="{07DE532D-3CA2-435E-B7B9-3F14E2D57BF5}" destId="{3F42D010-8CE7-47A5-AB1F-23D14D182B43}" srcOrd="3" destOrd="0" parTransId="{AE5E7841-40FF-4351-BC2E-B6F869AD0F3A}" sibTransId="{A3A8339D-5B60-4572-AB5B-388E41958239}"/>
    <dgm:cxn modelId="{7A13E784-C4E3-4CE7-B595-60C0FAD0BDC2}" type="presOf" srcId="{07DE532D-3CA2-435E-B7B9-3F14E2D57BF5}" destId="{46675B4A-198B-43B9-B1A1-AF11DFC6199B}" srcOrd="0" destOrd="0" presId="urn:microsoft.com/office/officeart/2005/8/layout/hierarchy1"/>
    <dgm:cxn modelId="{83E7024E-2DEF-4F43-ADB1-7B2248324C95}" type="presOf" srcId="{5075505A-1305-41AA-B90E-6C659CDD5487}" destId="{AF839D04-98B1-4F06-A083-F6C89BF5E163}" srcOrd="0" destOrd="0" presId="urn:microsoft.com/office/officeart/2005/8/layout/hierarchy1"/>
    <dgm:cxn modelId="{5AD84911-8550-40FB-8338-7501FFBB8454}" srcId="{23252D6A-7EC2-457A-9A3D-9D835193F439}" destId="{AF744DC0-4A5E-4E38-AD4A-D4C1AAE51555}" srcOrd="1" destOrd="0" parTransId="{5075505A-1305-41AA-B90E-6C659CDD5487}" sibTransId="{A104758E-A691-4576-8067-82B1AADC6911}"/>
    <dgm:cxn modelId="{EC850A30-4DF3-4FA3-B0A1-8D8E0E8974A2}" type="presOf" srcId="{AE5E7841-40FF-4351-BC2E-B6F869AD0F3A}" destId="{6CDCABBD-B516-4013-A1A0-741C7B3D4876}" srcOrd="0" destOrd="0" presId="urn:microsoft.com/office/officeart/2005/8/layout/hierarchy1"/>
    <dgm:cxn modelId="{B6FFE85A-1FA2-400D-A311-6FFBC0F19A33}" type="presOf" srcId="{36DBA7F1-1715-43D7-A90A-5E00AE27784E}" destId="{D6044BAD-9199-4E98-B5B6-4661CCE05686}" srcOrd="0" destOrd="0" presId="urn:microsoft.com/office/officeart/2005/8/layout/hierarchy1"/>
    <dgm:cxn modelId="{320FFC82-F8D6-41E8-AD89-461CFD9FC887}" type="presOf" srcId="{39520367-9EC9-493E-B910-6099C576F95D}" destId="{179FD468-5977-4A97-8D87-79D063B61A62}" srcOrd="0" destOrd="0" presId="urn:microsoft.com/office/officeart/2005/8/layout/hierarchy1"/>
    <dgm:cxn modelId="{1765D245-4895-4E05-81D3-5D026B18734F}" type="presParOf" srcId="{785FD771-7A17-45A5-818E-C1A211AF2FFB}" destId="{22EA34F7-37BF-4C23-B724-EBC2BDC79F91}" srcOrd="0" destOrd="0" presId="urn:microsoft.com/office/officeart/2005/8/layout/hierarchy1"/>
    <dgm:cxn modelId="{6EB650B5-7F6E-4AB7-BF0A-27FE6AC6BF9A}" type="presParOf" srcId="{22EA34F7-37BF-4C23-B724-EBC2BDC79F91}" destId="{8A6EAA08-C882-4689-8B42-B7B7559287CA}" srcOrd="0" destOrd="0" presId="urn:microsoft.com/office/officeart/2005/8/layout/hierarchy1"/>
    <dgm:cxn modelId="{036B76AD-2B9D-4847-BCCC-68FD60547DAB}" type="presParOf" srcId="{8A6EAA08-C882-4689-8B42-B7B7559287CA}" destId="{D415AC12-8DBA-4FB4-99FE-C3038CB6B3A0}" srcOrd="0" destOrd="0" presId="urn:microsoft.com/office/officeart/2005/8/layout/hierarchy1"/>
    <dgm:cxn modelId="{FE55D032-9AE5-45CC-825D-86965A78D3A9}" type="presParOf" srcId="{8A6EAA08-C882-4689-8B42-B7B7559287CA}" destId="{77ADA7CE-DC51-460A-AEBD-0397A415E79D}" srcOrd="1" destOrd="0" presId="urn:microsoft.com/office/officeart/2005/8/layout/hierarchy1"/>
    <dgm:cxn modelId="{92CB3726-8785-4446-A48C-67E8F2DE9EEB}" type="presParOf" srcId="{22EA34F7-37BF-4C23-B724-EBC2BDC79F91}" destId="{63AE0099-AA81-4DC5-96D0-24E26566BC51}" srcOrd="1" destOrd="0" presId="urn:microsoft.com/office/officeart/2005/8/layout/hierarchy1"/>
    <dgm:cxn modelId="{F2C1A9A6-3A05-4C20-BC97-BF7AD80EAC91}" type="presParOf" srcId="{63AE0099-AA81-4DC5-96D0-24E26566BC51}" destId="{D6044BAD-9199-4E98-B5B6-4661CCE05686}" srcOrd="0" destOrd="0" presId="urn:microsoft.com/office/officeart/2005/8/layout/hierarchy1"/>
    <dgm:cxn modelId="{5ED5D2FA-B927-4BC1-8B99-39876E6C9644}" type="presParOf" srcId="{63AE0099-AA81-4DC5-96D0-24E26566BC51}" destId="{E936CA63-3CA3-447B-AB0F-E7A2117ADAC5}" srcOrd="1" destOrd="0" presId="urn:microsoft.com/office/officeart/2005/8/layout/hierarchy1"/>
    <dgm:cxn modelId="{9F181F52-4615-4DB0-B9B4-BBB9B98D04CA}" type="presParOf" srcId="{E936CA63-3CA3-447B-AB0F-E7A2117ADAC5}" destId="{11A2EFA5-980A-44EE-ACDB-7F5DC9336A5B}" srcOrd="0" destOrd="0" presId="urn:microsoft.com/office/officeart/2005/8/layout/hierarchy1"/>
    <dgm:cxn modelId="{FCD2747D-EB51-4655-A57D-3B6FA868BE5B}" type="presParOf" srcId="{11A2EFA5-980A-44EE-ACDB-7F5DC9336A5B}" destId="{FB798C82-1842-4BA4-BE47-21BF5E799821}" srcOrd="0" destOrd="0" presId="urn:microsoft.com/office/officeart/2005/8/layout/hierarchy1"/>
    <dgm:cxn modelId="{AFF2C7EB-2E25-4C82-A2FD-6AE7AAAF07C9}" type="presParOf" srcId="{11A2EFA5-980A-44EE-ACDB-7F5DC9336A5B}" destId="{46675B4A-198B-43B9-B1A1-AF11DFC6199B}" srcOrd="1" destOrd="0" presId="urn:microsoft.com/office/officeart/2005/8/layout/hierarchy1"/>
    <dgm:cxn modelId="{965C0978-4DD5-40F3-867B-7A2CF5F150A4}" type="presParOf" srcId="{E936CA63-3CA3-447B-AB0F-E7A2117ADAC5}" destId="{55B00EE3-7D10-4B29-8583-B83F20741543}" srcOrd="1" destOrd="0" presId="urn:microsoft.com/office/officeart/2005/8/layout/hierarchy1"/>
    <dgm:cxn modelId="{ACE4B6F4-12DF-4DA7-875E-91E7BB660BF0}" type="presParOf" srcId="{55B00EE3-7D10-4B29-8583-B83F20741543}" destId="{179FD468-5977-4A97-8D87-79D063B61A62}" srcOrd="0" destOrd="0" presId="urn:microsoft.com/office/officeart/2005/8/layout/hierarchy1"/>
    <dgm:cxn modelId="{E3CBC403-5238-4172-B8E1-94570175E649}" type="presParOf" srcId="{55B00EE3-7D10-4B29-8583-B83F20741543}" destId="{A8525065-84C0-4633-8DB2-3D2F52F45D08}" srcOrd="1" destOrd="0" presId="urn:microsoft.com/office/officeart/2005/8/layout/hierarchy1"/>
    <dgm:cxn modelId="{A21DB71C-4825-4F08-9E80-0A165910A4E7}" type="presParOf" srcId="{A8525065-84C0-4633-8DB2-3D2F52F45D08}" destId="{C46EE3C9-45E9-4C64-AAF9-7D9A82FB8BBA}" srcOrd="0" destOrd="0" presId="urn:microsoft.com/office/officeart/2005/8/layout/hierarchy1"/>
    <dgm:cxn modelId="{3CEEA644-6CE1-4257-9410-D27160F8D139}" type="presParOf" srcId="{C46EE3C9-45E9-4C64-AAF9-7D9A82FB8BBA}" destId="{34923201-5FD9-43CD-B67E-6B70444A8736}" srcOrd="0" destOrd="0" presId="urn:microsoft.com/office/officeart/2005/8/layout/hierarchy1"/>
    <dgm:cxn modelId="{8805661F-0531-4C26-A412-BEE36B4A521B}" type="presParOf" srcId="{C46EE3C9-45E9-4C64-AAF9-7D9A82FB8BBA}" destId="{34058765-EB89-4921-A93D-B32F5C409CDA}" srcOrd="1" destOrd="0" presId="urn:microsoft.com/office/officeart/2005/8/layout/hierarchy1"/>
    <dgm:cxn modelId="{5B1B7DBE-8CE0-44D8-82A2-53EE51A55118}" type="presParOf" srcId="{A8525065-84C0-4633-8DB2-3D2F52F45D08}" destId="{1158B986-6A9F-4540-B4CD-0AE19BF661AF}" srcOrd="1" destOrd="0" presId="urn:microsoft.com/office/officeart/2005/8/layout/hierarchy1"/>
    <dgm:cxn modelId="{E95C70B8-0EB3-4E3F-BADD-954A63589DEE}" type="presParOf" srcId="{55B00EE3-7D10-4B29-8583-B83F20741543}" destId="{1B57F6E9-F9EB-4814-9D1E-95FB65CA1CA3}" srcOrd="2" destOrd="0" presId="urn:microsoft.com/office/officeart/2005/8/layout/hierarchy1"/>
    <dgm:cxn modelId="{13608FF8-8C08-4FC1-B4C6-7933BBCD8A98}" type="presParOf" srcId="{55B00EE3-7D10-4B29-8583-B83F20741543}" destId="{BB837E58-3721-4DFC-B2B8-FD2B124886D2}" srcOrd="3" destOrd="0" presId="urn:microsoft.com/office/officeart/2005/8/layout/hierarchy1"/>
    <dgm:cxn modelId="{A7A2282E-50D4-494D-87EF-1850BFE1C615}" type="presParOf" srcId="{BB837E58-3721-4DFC-B2B8-FD2B124886D2}" destId="{255E0448-CB72-496A-B652-D952BF57CC72}" srcOrd="0" destOrd="0" presId="urn:microsoft.com/office/officeart/2005/8/layout/hierarchy1"/>
    <dgm:cxn modelId="{B9738B94-388A-4322-9F02-357A205DAB84}" type="presParOf" srcId="{255E0448-CB72-496A-B652-D952BF57CC72}" destId="{ED9134C2-0E19-43B8-A396-1CE54F2501A7}" srcOrd="0" destOrd="0" presId="urn:microsoft.com/office/officeart/2005/8/layout/hierarchy1"/>
    <dgm:cxn modelId="{65016EB0-4BD9-4AB5-8EB1-37BDD756551B}" type="presParOf" srcId="{255E0448-CB72-496A-B652-D952BF57CC72}" destId="{C2C29C8D-C4F5-4797-85B6-EB5A100DFE42}" srcOrd="1" destOrd="0" presId="urn:microsoft.com/office/officeart/2005/8/layout/hierarchy1"/>
    <dgm:cxn modelId="{6989BCFD-A876-4A97-98E1-61903159A37D}" type="presParOf" srcId="{BB837E58-3721-4DFC-B2B8-FD2B124886D2}" destId="{89C9CA9F-74A0-4F99-BD96-E420BCB09829}" srcOrd="1" destOrd="0" presId="urn:microsoft.com/office/officeart/2005/8/layout/hierarchy1"/>
    <dgm:cxn modelId="{CD161EF2-6C45-4F76-A18C-A5B38558B91B}" type="presParOf" srcId="{55B00EE3-7D10-4B29-8583-B83F20741543}" destId="{981549EB-E9B8-4D3E-A34D-529CEF09E646}" srcOrd="4" destOrd="0" presId="urn:microsoft.com/office/officeart/2005/8/layout/hierarchy1"/>
    <dgm:cxn modelId="{670F644E-F520-4711-AF47-3D6585C12A65}" type="presParOf" srcId="{55B00EE3-7D10-4B29-8583-B83F20741543}" destId="{A0CE9754-8007-484C-80A4-FEE42CE2ACFB}" srcOrd="5" destOrd="0" presId="urn:microsoft.com/office/officeart/2005/8/layout/hierarchy1"/>
    <dgm:cxn modelId="{00962E24-DC8D-4E66-8EF9-B94F6C2F3FD0}" type="presParOf" srcId="{A0CE9754-8007-484C-80A4-FEE42CE2ACFB}" destId="{0B794A66-BE2B-4FA5-8380-93BFF9FA6DFA}" srcOrd="0" destOrd="0" presId="urn:microsoft.com/office/officeart/2005/8/layout/hierarchy1"/>
    <dgm:cxn modelId="{D57D938A-FA60-471D-B25E-4764EECEC5F1}" type="presParOf" srcId="{0B794A66-BE2B-4FA5-8380-93BFF9FA6DFA}" destId="{4BB7AED8-7319-4263-A9A8-144FD33B0E7E}" srcOrd="0" destOrd="0" presId="urn:microsoft.com/office/officeart/2005/8/layout/hierarchy1"/>
    <dgm:cxn modelId="{E75AE050-71BF-4A35-8C29-2E44CE41DB82}" type="presParOf" srcId="{0B794A66-BE2B-4FA5-8380-93BFF9FA6DFA}" destId="{290B8039-3B56-4641-AA8B-9D5AC229255B}" srcOrd="1" destOrd="0" presId="urn:microsoft.com/office/officeart/2005/8/layout/hierarchy1"/>
    <dgm:cxn modelId="{7F2718DF-A947-41FD-9D92-5113B633C07F}" type="presParOf" srcId="{A0CE9754-8007-484C-80A4-FEE42CE2ACFB}" destId="{4F77F3A9-042C-4A78-AF9D-5E527725E2EF}" srcOrd="1" destOrd="0" presId="urn:microsoft.com/office/officeart/2005/8/layout/hierarchy1"/>
    <dgm:cxn modelId="{9CD9C5CA-942F-4967-B859-22273BB45367}" type="presParOf" srcId="{55B00EE3-7D10-4B29-8583-B83F20741543}" destId="{6CDCABBD-B516-4013-A1A0-741C7B3D4876}" srcOrd="6" destOrd="0" presId="urn:microsoft.com/office/officeart/2005/8/layout/hierarchy1"/>
    <dgm:cxn modelId="{4477C117-34B3-4BB2-A3F6-713513E4E787}" type="presParOf" srcId="{55B00EE3-7D10-4B29-8583-B83F20741543}" destId="{7293294C-CF88-4D33-A7F4-E9D6F641536D}" srcOrd="7" destOrd="0" presId="urn:microsoft.com/office/officeart/2005/8/layout/hierarchy1"/>
    <dgm:cxn modelId="{CBEC74E8-4367-4713-AC43-99E1ECDFCC1C}" type="presParOf" srcId="{7293294C-CF88-4D33-A7F4-E9D6F641536D}" destId="{BD2CCE1E-C508-440F-ADAC-A5F9C77ED7B7}" srcOrd="0" destOrd="0" presId="urn:microsoft.com/office/officeart/2005/8/layout/hierarchy1"/>
    <dgm:cxn modelId="{8B1EF270-3431-4726-A902-720FB3E742FB}" type="presParOf" srcId="{BD2CCE1E-C508-440F-ADAC-A5F9C77ED7B7}" destId="{48910521-3262-4798-9303-075BFDF1CAB1}" srcOrd="0" destOrd="0" presId="urn:microsoft.com/office/officeart/2005/8/layout/hierarchy1"/>
    <dgm:cxn modelId="{063A2149-D4B6-4B16-93A3-730605C1BBAA}" type="presParOf" srcId="{BD2CCE1E-C508-440F-ADAC-A5F9C77ED7B7}" destId="{AF84D616-7740-4D2C-BC90-DD588C3D5898}" srcOrd="1" destOrd="0" presId="urn:microsoft.com/office/officeart/2005/8/layout/hierarchy1"/>
    <dgm:cxn modelId="{50FB6B5D-1228-4CA4-835A-CFAB34B2A85E}" type="presParOf" srcId="{7293294C-CF88-4D33-A7F4-E9D6F641536D}" destId="{2A8D0199-025E-465B-91CF-FB61FA86F48C}" srcOrd="1" destOrd="0" presId="urn:microsoft.com/office/officeart/2005/8/layout/hierarchy1"/>
    <dgm:cxn modelId="{384B2223-83E3-4208-BD09-844C81890883}" type="presParOf" srcId="{63AE0099-AA81-4DC5-96D0-24E26566BC51}" destId="{AF839D04-98B1-4F06-A083-F6C89BF5E163}" srcOrd="2" destOrd="0" presId="urn:microsoft.com/office/officeart/2005/8/layout/hierarchy1"/>
    <dgm:cxn modelId="{3FBD139C-DBDD-4F20-9FFB-8D8E7F12DA82}" type="presParOf" srcId="{63AE0099-AA81-4DC5-96D0-24E26566BC51}" destId="{A74DE277-E4DC-4E32-96C4-AEF66A70D255}" srcOrd="3" destOrd="0" presId="urn:microsoft.com/office/officeart/2005/8/layout/hierarchy1"/>
    <dgm:cxn modelId="{180CFABD-58C7-4E9A-84C5-E55AADA6194C}" type="presParOf" srcId="{A74DE277-E4DC-4E32-96C4-AEF66A70D255}" destId="{11BAADED-3255-473D-ABAB-1654A8F9F110}" srcOrd="0" destOrd="0" presId="urn:microsoft.com/office/officeart/2005/8/layout/hierarchy1"/>
    <dgm:cxn modelId="{DC8208E1-0103-4B1E-9CC5-F096FC9772EC}" type="presParOf" srcId="{11BAADED-3255-473D-ABAB-1654A8F9F110}" destId="{837CD53F-51A6-4221-9374-F61170CBC182}" srcOrd="0" destOrd="0" presId="urn:microsoft.com/office/officeart/2005/8/layout/hierarchy1"/>
    <dgm:cxn modelId="{50F912F9-9914-4507-9C90-0B1095F0C5F7}" type="presParOf" srcId="{11BAADED-3255-473D-ABAB-1654A8F9F110}" destId="{1B00C37C-CEC8-4805-9DA2-EE0EA618280A}" srcOrd="1" destOrd="0" presId="urn:microsoft.com/office/officeart/2005/8/layout/hierarchy1"/>
    <dgm:cxn modelId="{F1D99E9C-40CD-446D-A6F5-D0FBE2A05972}" type="presParOf" srcId="{A74DE277-E4DC-4E32-96C4-AEF66A70D255}" destId="{D3368777-FFCD-48E1-89ED-352BA6863905}" srcOrd="1" destOrd="0" presId="urn:microsoft.com/office/officeart/2005/8/layout/hierarchy1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FF8AA0-1FD9-48FE-9340-15E94CAF9FA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098C8CB-D48A-467C-86BE-505F1E0D281D}">
      <dgm:prSet phldrT="[Testo]"/>
      <dgm:spPr/>
      <dgm:t>
        <a:bodyPr/>
        <a:lstStyle/>
        <a:p>
          <a:r>
            <a:rPr lang="it-IT" dirty="0" smtClean="0"/>
            <a:t>Caso A: urgente e grave</a:t>
          </a:r>
          <a:endParaRPr lang="it-IT" dirty="0"/>
        </a:p>
      </dgm:t>
    </dgm:pt>
    <dgm:pt modelId="{4AE04388-C155-46BA-A9A9-B04A2D2DC611}" type="parTrans" cxnId="{080FAF25-43C0-42F6-92CB-8E6208E32723}">
      <dgm:prSet/>
      <dgm:spPr/>
      <dgm:t>
        <a:bodyPr/>
        <a:lstStyle/>
        <a:p>
          <a:endParaRPr lang="it-IT"/>
        </a:p>
      </dgm:t>
    </dgm:pt>
    <dgm:pt modelId="{A5B56C1A-7207-453F-8512-1EE45523BBE6}" type="sibTrans" cxnId="{080FAF25-43C0-42F6-92CB-8E6208E32723}">
      <dgm:prSet/>
      <dgm:spPr/>
      <dgm:t>
        <a:bodyPr/>
        <a:lstStyle/>
        <a:p>
          <a:endParaRPr lang="it-IT"/>
        </a:p>
      </dgm:t>
    </dgm:pt>
    <dgm:pt modelId="{AC5AE3C6-A464-4AE9-8DBC-DF0130D60FE1}">
      <dgm:prSet phldrT="[Testo]" custT="1"/>
      <dgm:spPr/>
      <dgm:t>
        <a:bodyPr/>
        <a:lstStyle/>
        <a:p>
          <a:r>
            <a:rPr lang="it-IT" sz="2000" b="1" dirty="0" smtClean="0"/>
            <a:t>Chiamare subito il 118</a:t>
          </a:r>
          <a:endParaRPr lang="it-IT" sz="2000" b="1" dirty="0"/>
        </a:p>
      </dgm:t>
    </dgm:pt>
    <dgm:pt modelId="{22E492EF-A831-4A51-9919-3DAFE77FD304}" type="parTrans" cxnId="{D85678E3-EB01-448A-A0BF-E79E1BA89FEC}">
      <dgm:prSet/>
      <dgm:spPr/>
      <dgm:t>
        <a:bodyPr/>
        <a:lstStyle/>
        <a:p>
          <a:endParaRPr lang="it-IT"/>
        </a:p>
      </dgm:t>
    </dgm:pt>
    <dgm:pt modelId="{E4D6F521-7AC2-4503-8BB7-584F2E4547E6}" type="sibTrans" cxnId="{D85678E3-EB01-448A-A0BF-E79E1BA89FEC}">
      <dgm:prSet/>
      <dgm:spPr/>
      <dgm:t>
        <a:bodyPr/>
        <a:lstStyle/>
        <a:p>
          <a:endParaRPr lang="it-IT"/>
        </a:p>
      </dgm:t>
    </dgm:pt>
    <dgm:pt modelId="{5F695A15-1A8F-4131-AA5F-DAAF0F0C814C}">
      <dgm:prSet phldrT="[Testo]"/>
      <dgm:spPr/>
      <dgm:t>
        <a:bodyPr/>
        <a:lstStyle/>
        <a:p>
          <a:r>
            <a:rPr lang="it-IT" dirty="0" smtClean="0"/>
            <a:t>Caso B: non grave né urgente</a:t>
          </a:r>
          <a:endParaRPr lang="it-IT" dirty="0"/>
        </a:p>
      </dgm:t>
    </dgm:pt>
    <dgm:pt modelId="{E8FE471F-43DD-4973-99A9-02BFCE6B416C}" type="parTrans" cxnId="{45519BB5-5DE3-4169-BFCD-EB0BC1FB8436}">
      <dgm:prSet/>
      <dgm:spPr/>
      <dgm:t>
        <a:bodyPr/>
        <a:lstStyle/>
        <a:p>
          <a:endParaRPr lang="it-IT"/>
        </a:p>
      </dgm:t>
    </dgm:pt>
    <dgm:pt modelId="{4CC04269-FD16-45F2-A505-587D3BC40DF6}" type="sibTrans" cxnId="{45519BB5-5DE3-4169-BFCD-EB0BC1FB8436}">
      <dgm:prSet/>
      <dgm:spPr/>
      <dgm:t>
        <a:bodyPr/>
        <a:lstStyle/>
        <a:p>
          <a:endParaRPr lang="it-IT"/>
        </a:p>
      </dgm:t>
    </dgm:pt>
    <dgm:pt modelId="{8DB5EEA9-1A84-451C-A801-4E7035E0B624}">
      <dgm:prSet phldrT="[Testo]"/>
      <dgm:spPr/>
      <dgm:t>
        <a:bodyPr/>
        <a:lstStyle/>
        <a:p>
          <a:r>
            <a:rPr lang="it-IT" b="1" dirty="0" smtClean="0"/>
            <a:t>Accompagnare in ospedale</a:t>
          </a:r>
          <a:endParaRPr lang="it-IT" b="1" dirty="0"/>
        </a:p>
      </dgm:t>
    </dgm:pt>
    <dgm:pt modelId="{19E66FB0-A17C-4852-9C30-706D49EC2CE9}" type="parTrans" cxnId="{B77A6384-426E-40C4-9482-5E8AB4F1358B}">
      <dgm:prSet/>
      <dgm:spPr/>
      <dgm:t>
        <a:bodyPr/>
        <a:lstStyle/>
        <a:p>
          <a:endParaRPr lang="it-IT"/>
        </a:p>
      </dgm:t>
    </dgm:pt>
    <dgm:pt modelId="{BC5BCD1D-C60B-42F7-B4A1-2683A518E822}" type="sibTrans" cxnId="{B77A6384-426E-40C4-9482-5E8AB4F1358B}">
      <dgm:prSet/>
      <dgm:spPr/>
      <dgm:t>
        <a:bodyPr/>
        <a:lstStyle/>
        <a:p>
          <a:endParaRPr lang="it-IT"/>
        </a:p>
      </dgm:t>
    </dgm:pt>
    <dgm:pt modelId="{17E436EC-7017-43AE-AE30-6577CA31D268}">
      <dgm:prSet phldrT="[Testo]" custT="1"/>
      <dgm:spPr/>
      <dgm:t>
        <a:bodyPr/>
        <a:lstStyle/>
        <a:p>
          <a:r>
            <a:rPr lang="it-IT" sz="2000" b="1" dirty="0" smtClean="0"/>
            <a:t>Prestare cure  a Scuola</a:t>
          </a:r>
          <a:endParaRPr lang="it-IT" sz="2000" b="1" dirty="0"/>
        </a:p>
      </dgm:t>
    </dgm:pt>
    <dgm:pt modelId="{2399D6C6-7AFA-43AE-9245-148E8796BBC2}" type="parTrans" cxnId="{78DDB969-4E7A-4E62-AC17-1BBC05DB0CEC}">
      <dgm:prSet/>
      <dgm:spPr/>
      <dgm:t>
        <a:bodyPr/>
        <a:lstStyle/>
        <a:p>
          <a:endParaRPr lang="it-IT"/>
        </a:p>
      </dgm:t>
    </dgm:pt>
    <dgm:pt modelId="{9E54BB26-4A46-46DA-A20D-41452EB6D974}" type="sibTrans" cxnId="{78DDB969-4E7A-4E62-AC17-1BBC05DB0CEC}">
      <dgm:prSet/>
      <dgm:spPr/>
      <dgm:t>
        <a:bodyPr/>
        <a:lstStyle/>
        <a:p>
          <a:endParaRPr lang="it-IT"/>
        </a:p>
      </dgm:t>
    </dgm:pt>
    <dgm:pt modelId="{D8018884-D69B-40F0-96EF-582F3A1C182E}">
      <dgm:prSet phldrT="[Testo]"/>
      <dgm:spPr/>
      <dgm:t>
        <a:bodyPr/>
        <a:lstStyle/>
        <a:p>
          <a:r>
            <a:rPr lang="it-IT" dirty="0" smtClean="0"/>
            <a:t>Caso C: lieve</a:t>
          </a:r>
          <a:endParaRPr lang="it-IT" dirty="0"/>
        </a:p>
      </dgm:t>
    </dgm:pt>
    <dgm:pt modelId="{CAFF3D0D-2133-4E6B-A98C-9B8D0C59C8B9}" type="sibTrans" cxnId="{7AD85798-1B4E-4BDB-AA36-C69D57178875}">
      <dgm:prSet/>
      <dgm:spPr/>
      <dgm:t>
        <a:bodyPr/>
        <a:lstStyle/>
        <a:p>
          <a:endParaRPr lang="it-IT"/>
        </a:p>
      </dgm:t>
    </dgm:pt>
    <dgm:pt modelId="{0F899F65-60D5-40B9-83BD-BA49BFA72D3F}" type="parTrans" cxnId="{7AD85798-1B4E-4BDB-AA36-C69D57178875}">
      <dgm:prSet/>
      <dgm:spPr/>
      <dgm:t>
        <a:bodyPr/>
        <a:lstStyle/>
        <a:p>
          <a:endParaRPr lang="it-IT"/>
        </a:p>
      </dgm:t>
    </dgm:pt>
    <dgm:pt modelId="{F7358353-BD5A-4BA1-81B5-B6B3F70F3547}" type="pres">
      <dgm:prSet presAssocID="{87FF8AA0-1FD9-48FE-9340-15E94CAF9FA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826F8DFF-28F9-44F5-8A21-66C9C03A55F3}" type="pres">
      <dgm:prSet presAssocID="{8098C8CB-D48A-467C-86BE-505F1E0D281D}" presName="horFlow" presStyleCnt="0"/>
      <dgm:spPr/>
    </dgm:pt>
    <dgm:pt modelId="{C88B6745-747D-4828-A39B-500123FA27B2}" type="pres">
      <dgm:prSet presAssocID="{8098C8CB-D48A-467C-86BE-505F1E0D281D}" presName="bigChev" presStyleLbl="node1" presStyleIdx="0" presStyleCnt="3"/>
      <dgm:spPr/>
      <dgm:t>
        <a:bodyPr/>
        <a:lstStyle/>
        <a:p>
          <a:endParaRPr lang="it-IT"/>
        </a:p>
      </dgm:t>
    </dgm:pt>
    <dgm:pt modelId="{0276B1DC-4152-42E6-9425-6E4C101F6C4D}" type="pres">
      <dgm:prSet presAssocID="{22E492EF-A831-4A51-9919-3DAFE77FD304}" presName="parTrans" presStyleCnt="0"/>
      <dgm:spPr/>
    </dgm:pt>
    <dgm:pt modelId="{CFD46FE0-AF1B-417A-8F3E-DC6C1335C12C}" type="pres">
      <dgm:prSet presAssocID="{AC5AE3C6-A464-4AE9-8DBC-DF0130D60FE1}" presName="node" presStyleLbl="alignAccFollowNode1" presStyleIdx="0" presStyleCnt="3" custLinFactNeighborX="5375" custLinFactNeighborY="352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F2F63C-BC8F-4635-BD94-920C24CA81EE}" type="pres">
      <dgm:prSet presAssocID="{8098C8CB-D48A-467C-86BE-505F1E0D281D}" presName="vSp" presStyleCnt="0"/>
      <dgm:spPr/>
    </dgm:pt>
    <dgm:pt modelId="{41FF8291-4DDA-408B-84B0-6D22B85E8C41}" type="pres">
      <dgm:prSet presAssocID="{5F695A15-1A8F-4131-AA5F-DAAF0F0C814C}" presName="horFlow" presStyleCnt="0"/>
      <dgm:spPr/>
    </dgm:pt>
    <dgm:pt modelId="{E1C18A7B-D2B3-4C2E-AF6C-4125FAB01ADF}" type="pres">
      <dgm:prSet presAssocID="{5F695A15-1A8F-4131-AA5F-DAAF0F0C814C}" presName="bigChev" presStyleLbl="node1" presStyleIdx="1" presStyleCnt="3"/>
      <dgm:spPr/>
      <dgm:t>
        <a:bodyPr/>
        <a:lstStyle/>
        <a:p>
          <a:endParaRPr lang="it-IT"/>
        </a:p>
      </dgm:t>
    </dgm:pt>
    <dgm:pt modelId="{6E217048-F324-4374-B556-A3CDC08F1E1E}" type="pres">
      <dgm:prSet presAssocID="{19E66FB0-A17C-4852-9C30-706D49EC2CE9}" presName="parTrans" presStyleCnt="0"/>
      <dgm:spPr/>
    </dgm:pt>
    <dgm:pt modelId="{8888F2E8-7753-438A-AED4-789210B3C599}" type="pres">
      <dgm:prSet presAssocID="{8DB5EEA9-1A84-451C-A801-4E7035E0B624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FB27B2-FFA2-4452-8EAA-424F9EC1ECA3}" type="pres">
      <dgm:prSet presAssocID="{5F695A15-1A8F-4131-AA5F-DAAF0F0C814C}" presName="vSp" presStyleCnt="0"/>
      <dgm:spPr/>
    </dgm:pt>
    <dgm:pt modelId="{27CC0F75-9727-41B1-B836-E388C6FCA008}" type="pres">
      <dgm:prSet presAssocID="{D8018884-D69B-40F0-96EF-582F3A1C182E}" presName="horFlow" presStyleCnt="0"/>
      <dgm:spPr/>
    </dgm:pt>
    <dgm:pt modelId="{295520C3-DA6A-48C5-88CF-2F2E8E75409B}" type="pres">
      <dgm:prSet presAssocID="{D8018884-D69B-40F0-96EF-582F3A1C182E}" presName="bigChev" presStyleLbl="node1" presStyleIdx="2" presStyleCnt="3"/>
      <dgm:spPr/>
      <dgm:t>
        <a:bodyPr/>
        <a:lstStyle/>
        <a:p>
          <a:endParaRPr lang="it-IT"/>
        </a:p>
      </dgm:t>
    </dgm:pt>
    <dgm:pt modelId="{F7AE0D8C-9E81-4877-85EE-E472A7A95C16}" type="pres">
      <dgm:prSet presAssocID="{2399D6C6-7AFA-43AE-9245-148E8796BBC2}" presName="parTrans" presStyleCnt="0"/>
      <dgm:spPr/>
    </dgm:pt>
    <dgm:pt modelId="{263422DE-B597-4578-A773-0CF9A5C46CAA}" type="pres">
      <dgm:prSet presAssocID="{17E436EC-7017-43AE-AE30-6577CA31D268}" presName="node" presStyleLbl="alignAccFollowNode1" presStyleIdx="2" presStyleCnt="3" custScaleX="1065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98E5E4E-038A-4627-ABC7-E8D2E71D7C77}" type="presOf" srcId="{8DB5EEA9-1A84-451C-A801-4E7035E0B624}" destId="{8888F2E8-7753-438A-AED4-789210B3C599}" srcOrd="0" destOrd="0" presId="urn:microsoft.com/office/officeart/2005/8/layout/lProcess3"/>
    <dgm:cxn modelId="{9F21C8C7-4669-4E06-8D60-93FF6B99FFFF}" type="presOf" srcId="{D8018884-D69B-40F0-96EF-582F3A1C182E}" destId="{295520C3-DA6A-48C5-88CF-2F2E8E75409B}" srcOrd="0" destOrd="0" presId="urn:microsoft.com/office/officeart/2005/8/layout/lProcess3"/>
    <dgm:cxn modelId="{080FAF25-43C0-42F6-92CB-8E6208E32723}" srcId="{87FF8AA0-1FD9-48FE-9340-15E94CAF9FAA}" destId="{8098C8CB-D48A-467C-86BE-505F1E0D281D}" srcOrd="0" destOrd="0" parTransId="{4AE04388-C155-46BA-A9A9-B04A2D2DC611}" sibTransId="{A5B56C1A-7207-453F-8512-1EE45523BBE6}"/>
    <dgm:cxn modelId="{C2EE506B-066B-46A2-8F89-4F1F17658DD4}" type="presOf" srcId="{5F695A15-1A8F-4131-AA5F-DAAF0F0C814C}" destId="{E1C18A7B-D2B3-4C2E-AF6C-4125FAB01ADF}" srcOrd="0" destOrd="0" presId="urn:microsoft.com/office/officeart/2005/8/layout/lProcess3"/>
    <dgm:cxn modelId="{B77A6384-426E-40C4-9482-5E8AB4F1358B}" srcId="{5F695A15-1A8F-4131-AA5F-DAAF0F0C814C}" destId="{8DB5EEA9-1A84-451C-A801-4E7035E0B624}" srcOrd="0" destOrd="0" parTransId="{19E66FB0-A17C-4852-9C30-706D49EC2CE9}" sibTransId="{BC5BCD1D-C60B-42F7-B4A1-2683A518E822}"/>
    <dgm:cxn modelId="{7AD85798-1B4E-4BDB-AA36-C69D57178875}" srcId="{87FF8AA0-1FD9-48FE-9340-15E94CAF9FAA}" destId="{D8018884-D69B-40F0-96EF-582F3A1C182E}" srcOrd="2" destOrd="0" parTransId="{0F899F65-60D5-40B9-83BD-BA49BFA72D3F}" sibTransId="{CAFF3D0D-2133-4E6B-A98C-9B8D0C59C8B9}"/>
    <dgm:cxn modelId="{5F51AFFC-E551-4997-B70B-676397EB64C2}" type="presOf" srcId="{AC5AE3C6-A464-4AE9-8DBC-DF0130D60FE1}" destId="{CFD46FE0-AF1B-417A-8F3E-DC6C1335C12C}" srcOrd="0" destOrd="0" presId="urn:microsoft.com/office/officeart/2005/8/layout/lProcess3"/>
    <dgm:cxn modelId="{78DDB969-4E7A-4E62-AC17-1BBC05DB0CEC}" srcId="{D8018884-D69B-40F0-96EF-582F3A1C182E}" destId="{17E436EC-7017-43AE-AE30-6577CA31D268}" srcOrd="0" destOrd="0" parTransId="{2399D6C6-7AFA-43AE-9245-148E8796BBC2}" sibTransId="{9E54BB26-4A46-46DA-A20D-41452EB6D974}"/>
    <dgm:cxn modelId="{E0C3D09B-0ADF-4F4B-8264-887A37A17260}" type="presOf" srcId="{87FF8AA0-1FD9-48FE-9340-15E94CAF9FAA}" destId="{F7358353-BD5A-4BA1-81B5-B6B3F70F3547}" srcOrd="0" destOrd="0" presId="urn:microsoft.com/office/officeart/2005/8/layout/lProcess3"/>
    <dgm:cxn modelId="{1AD27F5E-ED0F-4112-86FE-0F10FC9AAE23}" type="presOf" srcId="{8098C8CB-D48A-467C-86BE-505F1E0D281D}" destId="{C88B6745-747D-4828-A39B-500123FA27B2}" srcOrd="0" destOrd="0" presId="urn:microsoft.com/office/officeart/2005/8/layout/lProcess3"/>
    <dgm:cxn modelId="{45519BB5-5DE3-4169-BFCD-EB0BC1FB8436}" srcId="{87FF8AA0-1FD9-48FE-9340-15E94CAF9FAA}" destId="{5F695A15-1A8F-4131-AA5F-DAAF0F0C814C}" srcOrd="1" destOrd="0" parTransId="{E8FE471F-43DD-4973-99A9-02BFCE6B416C}" sibTransId="{4CC04269-FD16-45F2-A505-587D3BC40DF6}"/>
    <dgm:cxn modelId="{414B90B6-0BF9-43C0-B150-47045BA26835}" type="presOf" srcId="{17E436EC-7017-43AE-AE30-6577CA31D268}" destId="{263422DE-B597-4578-A773-0CF9A5C46CAA}" srcOrd="0" destOrd="0" presId="urn:microsoft.com/office/officeart/2005/8/layout/lProcess3"/>
    <dgm:cxn modelId="{D85678E3-EB01-448A-A0BF-E79E1BA89FEC}" srcId="{8098C8CB-D48A-467C-86BE-505F1E0D281D}" destId="{AC5AE3C6-A464-4AE9-8DBC-DF0130D60FE1}" srcOrd="0" destOrd="0" parTransId="{22E492EF-A831-4A51-9919-3DAFE77FD304}" sibTransId="{E4D6F521-7AC2-4503-8BB7-584F2E4547E6}"/>
    <dgm:cxn modelId="{6C413A4A-A830-4FF2-9F4E-65C2F3BC2D04}" type="presParOf" srcId="{F7358353-BD5A-4BA1-81B5-B6B3F70F3547}" destId="{826F8DFF-28F9-44F5-8A21-66C9C03A55F3}" srcOrd="0" destOrd="0" presId="urn:microsoft.com/office/officeart/2005/8/layout/lProcess3"/>
    <dgm:cxn modelId="{AF95FE86-3FDD-4D23-A7BA-AAF9D041AE71}" type="presParOf" srcId="{826F8DFF-28F9-44F5-8A21-66C9C03A55F3}" destId="{C88B6745-747D-4828-A39B-500123FA27B2}" srcOrd="0" destOrd="0" presId="urn:microsoft.com/office/officeart/2005/8/layout/lProcess3"/>
    <dgm:cxn modelId="{DA5D789B-E64D-46AC-BD85-C0EFE52FEAB1}" type="presParOf" srcId="{826F8DFF-28F9-44F5-8A21-66C9C03A55F3}" destId="{0276B1DC-4152-42E6-9425-6E4C101F6C4D}" srcOrd="1" destOrd="0" presId="urn:microsoft.com/office/officeart/2005/8/layout/lProcess3"/>
    <dgm:cxn modelId="{10FADC2D-DF62-4709-8F07-0C4E51A09A02}" type="presParOf" srcId="{826F8DFF-28F9-44F5-8A21-66C9C03A55F3}" destId="{CFD46FE0-AF1B-417A-8F3E-DC6C1335C12C}" srcOrd="2" destOrd="0" presId="urn:microsoft.com/office/officeart/2005/8/layout/lProcess3"/>
    <dgm:cxn modelId="{0E986911-C2B1-419D-8933-BB59B205518C}" type="presParOf" srcId="{F7358353-BD5A-4BA1-81B5-B6B3F70F3547}" destId="{01F2F63C-BC8F-4635-BD94-920C24CA81EE}" srcOrd="1" destOrd="0" presId="urn:microsoft.com/office/officeart/2005/8/layout/lProcess3"/>
    <dgm:cxn modelId="{895EAC3D-399A-4400-A23E-A8422242E670}" type="presParOf" srcId="{F7358353-BD5A-4BA1-81B5-B6B3F70F3547}" destId="{41FF8291-4DDA-408B-84B0-6D22B85E8C41}" srcOrd="2" destOrd="0" presId="urn:microsoft.com/office/officeart/2005/8/layout/lProcess3"/>
    <dgm:cxn modelId="{74993A7D-A9B5-4D7A-8608-8EB468C9B3E1}" type="presParOf" srcId="{41FF8291-4DDA-408B-84B0-6D22B85E8C41}" destId="{E1C18A7B-D2B3-4C2E-AF6C-4125FAB01ADF}" srcOrd="0" destOrd="0" presId="urn:microsoft.com/office/officeart/2005/8/layout/lProcess3"/>
    <dgm:cxn modelId="{A2A98BC5-16C6-4C2C-A089-9F4EAACA0335}" type="presParOf" srcId="{41FF8291-4DDA-408B-84B0-6D22B85E8C41}" destId="{6E217048-F324-4374-B556-A3CDC08F1E1E}" srcOrd="1" destOrd="0" presId="urn:microsoft.com/office/officeart/2005/8/layout/lProcess3"/>
    <dgm:cxn modelId="{DDB31E90-B09D-46EA-92C1-039BCE601DB3}" type="presParOf" srcId="{41FF8291-4DDA-408B-84B0-6D22B85E8C41}" destId="{8888F2E8-7753-438A-AED4-789210B3C599}" srcOrd="2" destOrd="0" presId="urn:microsoft.com/office/officeart/2005/8/layout/lProcess3"/>
    <dgm:cxn modelId="{A3A90D2F-658E-4852-A176-1C1191D9433E}" type="presParOf" srcId="{F7358353-BD5A-4BA1-81B5-B6B3F70F3547}" destId="{A5FB27B2-FFA2-4452-8EAA-424F9EC1ECA3}" srcOrd="3" destOrd="0" presId="urn:microsoft.com/office/officeart/2005/8/layout/lProcess3"/>
    <dgm:cxn modelId="{85463E47-82B5-469F-B917-73FB0C7E69E9}" type="presParOf" srcId="{F7358353-BD5A-4BA1-81B5-B6B3F70F3547}" destId="{27CC0F75-9727-41B1-B836-E388C6FCA008}" srcOrd="4" destOrd="0" presId="urn:microsoft.com/office/officeart/2005/8/layout/lProcess3"/>
    <dgm:cxn modelId="{7EECFCF3-144D-4A61-AD97-847EFE966DED}" type="presParOf" srcId="{27CC0F75-9727-41B1-B836-E388C6FCA008}" destId="{295520C3-DA6A-48C5-88CF-2F2E8E75409B}" srcOrd="0" destOrd="0" presId="urn:microsoft.com/office/officeart/2005/8/layout/lProcess3"/>
    <dgm:cxn modelId="{4AA6D2F8-0EE0-45F6-A4C3-A10FD6C0A86A}" type="presParOf" srcId="{27CC0F75-9727-41B1-B836-E388C6FCA008}" destId="{F7AE0D8C-9E81-4877-85EE-E472A7A95C16}" srcOrd="1" destOrd="0" presId="urn:microsoft.com/office/officeart/2005/8/layout/lProcess3"/>
    <dgm:cxn modelId="{B2745D92-5D2D-4379-B675-BC7036456677}" type="presParOf" srcId="{27CC0F75-9727-41B1-B836-E388C6FCA008}" destId="{263422DE-B597-4578-A773-0CF9A5C46CA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95F0B1-3A2B-4CA0-AECD-DEEC485FFF91}">
      <dsp:nvSpPr>
        <dsp:cNvPr id="0" name=""/>
        <dsp:cNvSpPr/>
      </dsp:nvSpPr>
      <dsp:spPr>
        <a:xfrm>
          <a:off x="2541351" y="1672806"/>
          <a:ext cx="1013296" cy="1013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Datore di lavoro (DS)</a:t>
          </a:r>
          <a:endParaRPr lang="it-IT" sz="1400" kern="1200" dirty="0"/>
        </a:p>
      </dsp:txBody>
      <dsp:txXfrm>
        <a:off x="2541351" y="1672806"/>
        <a:ext cx="1013296" cy="1013296"/>
      </dsp:txXfrm>
    </dsp:sp>
    <dsp:sp modelId="{3A3D6E66-3836-4954-A1C9-05584C0B227D}">
      <dsp:nvSpPr>
        <dsp:cNvPr id="0" name=""/>
        <dsp:cNvSpPr/>
      </dsp:nvSpPr>
      <dsp:spPr>
        <a:xfrm rot="16200000">
          <a:off x="2939836" y="1302586"/>
          <a:ext cx="216327" cy="344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 rot="16200000">
        <a:off x="2939836" y="1302586"/>
        <a:ext cx="216327" cy="344520"/>
      </dsp:txXfrm>
    </dsp:sp>
    <dsp:sp modelId="{8766A86E-55E9-4FE4-AB60-7C8243AECAFE}">
      <dsp:nvSpPr>
        <dsp:cNvPr id="0" name=""/>
        <dsp:cNvSpPr/>
      </dsp:nvSpPr>
      <dsp:spPr>
        <a:xfrm>
          <a:off x="2418648" y="5937"/>
          <a:ext cx="1258703" cy="1258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RLS</a:t>
          </a:r>
          <a:endParaRPr lang="it-IT" sz="1800" kern="1200" dirty="0"/>
        </a:p>
      </dsp:txBody>
      <dsp:txXfrm>
        <a:off x="2418648" y="5937"/>
        <a:ext cx="1258703" cy="1258703"/>
      </dsp:txXfrm>
    </dsp:sp>
    <dsp:sp modelId="{9EC678F6-8436-4445-828A-357BE80AAC72}">
      <dsp:nvSpPr>
        <dsp:cNvPr id="0" name=""/>
        <dsp:cNvSpPr/>
      </dsp:nvSpPr>
      <dsp:spPr>
        <a:xfrm rot="20548123">
          <a:off x="3599852" y="1803725"/>
          <a:ext cx="184483" cy="344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 rot="20548123">
        <a:off x="3599852" y="1803725"/>
        <a:ext cx="184483" cy="344520"/>
      </dsp:txXfrm>
    </dsp:sp>
    <dsp:sp modelId="{936E4D71-C125-4A90-B30E-AEA8F4A8FEEB}">
      <dsp:nvSpPr>
        <dsp:cNvPr id="0" name=""/>
        <dsp:cNvSpPr/>
      </dsp:nvSpPr>
      <dsp:spPr>
        <a:xfrm>
          <a:off x="3833798" y="1103057"/>
          <a:ext cx="1258703" cy="1258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>
              <a:latin typeface="+mn-lt"/>
            </a:rPr>
            <a:t>DIRIGENTI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>
              <a:latin typeface="+mn-lt"/>
            </a:rPr>
            <a:t>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>
              <a:latin typeface="+mn-lt"/>
            </a:rPr>
            <a:t>PREPOSTI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 dirty="0"/>
        </a:p>
      </dsp:txBody>
      <dsp:txXfrm>
        <a:off x="3833798" y="1103057"/>
        <a:ext cx="1258703" cy="1258703"/>
      </dsp:txXfrm>
    </dsp:sp>
    <dsp:sp modelId="{566471D7-1F49-4995-A380-D62E31379EB5}">
      <dsp:nvSpPr>
        <dsp:cNvPr id="0" name=""/>
        <dsp:cNvSpPr/>
      </dsp:nvSpPr>
      <dsp:spPr>
        <a:xfrm rot="3240000">
          <a:off x="3353994" y="2577234"/>
          <a:ext cx="216327" cy="344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 rot="3240000">
        <a:off x="3353994" y="2577234"/>
        <a:ext cx="216327" cy="344520"/>
      </dsp:txXfrm>
    </dsp:sp>
    <dsp:sp modelId="{CE868F96-7369-4AB1-8F34-4DB50208ADD8}">
      <dsp:nvSpPr>
        <dsp:cNvPr id="0" name=""/>
        <dsp:cNvSpPr/>
      </dsp:nvSpPr>
      <dsp:spPr>
        <a:xfrm>
          <a:off x="3326285" y="2799358"/>
          <a:ext cx="1258703" cy="1258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FIGURE SENSIBILI (Addetti alle emergenze)</a:t>
          </a:r>
          <a:endParaRPr lang="it-IT" sz="1200" kern="1200" dirty="0"/>
        </a:p>
      </dsp:txBody>
      <dsp:txXfrm>
        <a:off x="3326285" y="2799358"/>
        <a:ext cx="1258703" cy="1258703"/>
      </dsp:txXfrm>
    </dsp:sp>
    <dsp:sp modelId="{87B46376-F616-4D01-A76C-EAE49D9E6279}">
      <dsp:nvSpPr>
        <dsp:cNvPr id="0" name=""/>
        <dsp:cNvSpPr/>
      </dsp:nvSpPr>
      <dsp:spPr>
        <a:xfrm rot="7560000">
          <a:off x="2525677" y="2577234"/>
          <a:ext cx="216327" cy="344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 rot="7560000">
        <a:off x="2525677" y="2577234"/>
        <a:ext cx="216327" cy="344520"/>
      </dsp:txXfrm>
    </dsp:sp>
    <dsp:sp modelId="{23E2F60F-8DB3-430A-B47E-81213D80C93C}">
      <dsp:nvSpPr>
        <dsp:cNvPr id="0" name=""/>
        <dsp:cNvSpPr/>
      </dsp:nvSpPr>
      <dsp:spPr>
        <a:xfrm>
          <a:off x="1511010" y="2799358"/>
          <a:ext cx="1258703" cy="1258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Medico competente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MC</a:t>
          </a:r>
          <a:endParaRPr lang="it-IT" sz="1200" kern="1200" dirty="0"/>
        </a:p>
      </dsp:txBody>
      <dsp:txXfrm>
        <a:off x="1511010" y="2799358"/>
        <a:ext cx="1258703" cy="1258703"/>
      </dsp:txXfrm>
    </dsp:sp>
    <dsp:sp modelId="{E5554CAE-740C-4FD8-A923-AB44DCD7B8E4}">
      <dsp:nvSpPr>
        <dsp:cNvPr id="0" name=""/>
        <dsp:cNvSpPr/>
      </dsp:nvSpPr>
      <dsp:spPr>
        <a:xfrm rot="11880000">
          <a:off x="2269713" y="1789458"/>
          <a:ext cx="216327" cy="344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 rot="11880000">
        <a:off x="2269713" y="1789458"/>
        <a:ext cx="216327" cy="344520"/>
      </dsp:txXfrm>
    </dsp:sp>
    <dsp:sp modelId="{72E783C3-18B8-4D6F-BBE8-C46FFC786734}">
      <dsp:nvSpPr>
        <dsp:cNvPr id="0" name=""/>
        <dsp:cNvSpPr/>
      </dsp:nvSpPr>
      <dsp:spPr>
        <a:xfrm>
          <a:off x="950059" y="1072929"/>
          <a:ext cx="1258703" cy="1258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RSPP</a:t>
          </a:r>
          <a:endParaRPr lang="it-IT" sz="1800" kern="1200" dirty="0"/>
        </a:p>
      </dsp:txBody>
      <dsp:txXfrm>
        <a:off x="950059" y="1072929"/>
        <a:ext cx="1258703" cy="12587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6AF9F7-3B7D-4B2C-8F21-E5735217B3D9}">
      <dsp:nvSpPr>
        <dsp:cNvPr id="0" name=""/>
        <dsp:cNvSpPr/>
      </dsp:nvSpPr>
      <dsp:spPr>
        <a:xfrm>
          <a:off x="0" y="71432"/>
          <a:ext cx="8858312" cy="1801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/>
            <a:t>Dirigente scolastico </a:t>
          </a:r>
          <a:r>
            <a:rPr lang="it-IT" sz="1200" kern="1200" dirty="0" smtClean="0"/>
            <a:t>(Maurizio de </a:t>
          </a:r>
          <a:r>
            <a:rPr lang="it-IT" sz="1200" kern="1200" dirty="0" err="1" smtClean="0"/>
            <a:t>Gemmis</a:t>
          </a:r>
          <a:r>
            <a:rPr lang="it-IT" sz="1200" kern="1200" dirty="0" smtClean="0"/>
            <a:t>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/>
            <a:t>E’ il responsabile di tutte le funzioni della sicurezza </a:t>
          </a:r>
          <a:endParaRPr lang="it-I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/>
            <a:t>Delega a dirigenti e preposti mantenendo corresponsabilità in ogni attività</a:t>
          </a:r>
          <a:endParaRPr lang="it-I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/>
            <a:t>E’ responsabile del DVR (valutazione dei rischi) e del programma di formazione-informazione dei dipendenti</a:t>
          </a:r>
          <a:endParaRPr lang="it-IT" sz="1700" kern="1200" dirty="0"/>
        </a:p>
      </dsp:txBody>
      <dsp:txXfrm>
        <a:off x="1926245" y="71432"/>
        <a:ext cx="6932066" cy="1801835"/>
      </dsp:txXfrm>
    </dsp:sp>
    <dsp:sp modelId="{C67306FD-D0FF-4929-921A-CC24E0E2350A}">
      <dsp:nvSpPr>
        <dsp:cNvPr id="0" name=""/>
        <dsp:cNvSpPr/>
      </dsp:nvSpPr>
      <dsp:spPr>
        <a:xfrm>
          <a:off x="154583" y="282585"/>
          <a:ext cx="1771662" cy="1236664"/>
        </a:xfrm>
        <a:prstGeom prst="roundRect">
          <a:avLst>
            <a:gd name="adj" fmla="val 10000"/>
          </a:avLst>
        </a:prstGeom>
        <a:solidFill>
          <a:srgbClr val="CC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F9EAC-A9B4-4CB7-9EAD-2A06D7D1EDB2}">
      <dsp:nvSpPr>
        <dsp:cNvPr id="0" name=""/>
        <dsp:cNvSpPr/>
      </dsp:nvSpPr>
      <dsp:spPr>
        <a:xfrm>
          <a:off x="0" y="1956418"/>
          <a:ext cx="8858312" cy="1545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/>
            <a:t>Responsabile della Sicurezza </a:t>
          </a:r>
          <a:r>
            <a:rPr lang="it-IT" sz="1200" kern="1200" dirty="0" smtClean="0"/>
            <a:t>(Giuseppe Amato)</a:t>
          </a:r>
          <a:endParaRPr lang="it-IT" sz="1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/>
            <a:t>Collabora col DS alla stesura del DVR</a:t>
          </a:r>
          <a:endParaRPr lang="it-I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/>
            <a:t>Partecipa alle riunioni periodiche sulla Sicurezza</a:t>
          </a:r>
          <a:endParaRPr lang="it-I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/>
            <a:t>Sollecita interventi per il mantenimento dei livelli di Sicurezza</a:t>
          </a:r>
          <a:endParaRPr lang="it-IT" sz="1700" kern="1200" dirty="0"/>
        </a:p>
      </dsp:txBody>
      <dsp:txXfrm>
        <a:off x="1926245" y="1956418"/>
        <a:ext cx="6932066" cy="1545830"/>
      </dsp:txXfrm>
    </dsp:sp>
    <dsp:sp modelId="{A25F38D9-1AF6-4D2E-AF34-17DD4CAEBBC7}">
      <dsp:nvSpPr>
        <dsp:cNvPr id="0" name=""/>
        <dsp:cNvSpPr/>
      </dsp:nvSpPr>
      <dsp:spPr>
        <a:xfrm>
          <a:off x="154919" y="2114241"/>
          <a:ext cx="1771662" cy="123666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59B01-4C53-41AC-80CA-A23A2F68A002}">
      <dsp:nvSpPr>
        <dsp:cNvPr id="0" name=""/>
        <dsp:cNvSpPr/>
      </dsp:nvSpPr>
      <dsp:spPr>
        <a:xfrm>
          <a:off x="0" y="3643336"/>
          <a:ext cx="8858312" cy="1545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smtClean="0"/>
            <a:t>Rappresentante dei lavoratori per la sicurezza  </a:t>
          </a:r>
          <a:r>
            <a:rPr lang="it-IT" sz="1200" b="0" kern="1200" dirty="0" smtClean="0"/>
            <a:t>(Alfonso </a:t>
          </a:r>
          <a:r>
            <a:rPr lang="it-IT" sz="1200" b="0" kern="1200" dirty="0" err="1" smtClean="0"/>
            <a:t>Cantarella</a:t>
          </a:r>
          <a:r>
            <a:rPr lang="it-IT" sz="1200" b="0" kern="1200" dirty="0" smtClean="0"/>
            <a:t>)</a:t>
          </a:r>
          <a:endParaRPr lang="it-IT" sz="12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Non ha specifiche responsabilità</a:t>
          </a:r>
          <a:endParaRPr lang="it-I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Fa parte del SSP e partecipa alle riunioni periodiche</a:t>
          </a:r>
          <a:endParaRPr lang="it-I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Si fa portavoce di istanze dei lavoratori per la sicurezza</a:t>
          </a:r>
          <a:endParaRPr lang="it-I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Ha accesso ai documenti della sicurezza e  interagisce con il DS e le Istituzioni del Territorio in merito a problematiche inerenti la sicurezza</a:t>
          </a:r>
          <a:endParaRPr lang="it-IT" sz="1300" kern="1200" dirty="0"/>
        </a:p>
      </dsp:txBody>
      <dsp:txXfrm>
        <a:off x="1926245" y="3643336"/>
        <a:ext cx="6932066" cy="1545830"/>
      </dsp:txXfrm>
    </dsp:sp>
    <dsp:sp modelId="{2D761A55-7C18-4032-8D3B-B3B19B405FD2}">
      <dsp:nvSpPr>
        <dsp:cNvPr id="0" name=""/>
        <dsp:cNvSpPr/>
      </dsp:nvSpPr>
      <dsp:spPr>
        <a:xfrm>
          <a:off x="154919" y="3817623"/>
          <a:ext cx="1771662" cy="123666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E1D375-9EA4-498E-ABC0-44ECBD79E498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Procedura di evacuazione subito dopo il termine delle prime scosse</a:t>
          </a:r>
          <a:endParaRPr lang="it-I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/>
        </a:p>
      </dsp:txBody>
      <dsp:txXfrm rot="5400000">
        <a:off x="3621405" y="-1293891"/>
        <a:ext cx="1047750" cy="3901440"/>
      </dsp:txXfrm>
    </dsp:sp>
    <dsp:sp modelId="{19E78353-A271-4575-AE8D-CAB63CB69F49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Emergenza terremoto</a:t>
          </a:r>
          <a:endParaRPr lang="it-IT" sz="2900" kern="1200" dirty="0"/>
        </a:p>
      </dsp:txBody>
      <dsp:txXfrm>
        <a:off x="0" y="1984"/>
        <a:ext cx="2194560" cy="1309687"/>
      </dsp:txXfrm>
    </dsp:sp>
    <dsp:sp modelId="{75C49319-09DF-4BE0-B73A-CC03026EDDF3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Stato di preallarme</a:t>
          </a:r>
          <a:endParaRPr lang="it-I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Attivazione squadra antincendio</a:t>
          </a:r>
          <a:endParaRPr lang="it-I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Procedura di evacuazione coordinata all’evento, solo su via libera</a:t>
          </a:r>
          <a:endParaRPr lang="it-IT" sz="1400" kern="1200" dirty="0"/>
        </a:p>
      </dsp:txBody>
      <dsp:txXfrm rot="5400000">
        <a:off x="3621405" y="81279"/>
        <a:ext cx="1047750" cy="3901440"/>
      </dsp:txXfrm>
    </dsp:sp>
    <dsp:sp modelId="{83535689-2E87-4A14-9245-AEA5D93C4C49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Emergenza incendio</a:t>
          </a:r>
          <a:endParaRPr lang="it-IT" sz="2900" kern="1200" dirty="0"/>
        </a:p>
      </dsp:txBody>
      <dsp:txXfrm>
        <a:off x="0" y="1377156"/>
        <a:ext cx="2194560" cy="1309687"/>
      </dsp:txXfrm>
    </dsp:sp>
    <dsp:sp modelId="{9E5B534B-D041-409C-AAED-DAFCA7377F5D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Stato di preallarme</a:t>
          </a:r>
          <a:endParaRPr lang="it-I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Procedura di evacuazione coordinata all’evento ,solo su via libera</a:t>
          </a:r>
          <a:endParaRPr lang="it-IT" sz="1400" kern="1200" dirty="0"/>
        </a:p>
      </dsp:txBody>
      <dsp:txXfrm rot="5400000">
        <a:off x="3621405" y="1456451"/>
        <a:ext cx="1047750" cy="3901440"/>
      </dsp:txXfrm>
    </dsp:sp>
    <dsp:sp modelId="{EE8F1EF0-7948-41BA-A7C2-0C628AD4C27E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Emergenza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alluvione</a:t>
          </a:r>
          <a:endParaRPr lang="it-IT" sz="2900" kern="1200" dirty="0"/>
        </a:p>
      </dsp:txBody>
      <dsp:txXfrm>
        <a:off x="0" y="2752328"/>
        <a:ext cx="2194560" cy="13096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839D04-98B1-4F06-A083-F6C89BF5E163}">
      <dsp:nvSpPr>
        <dsp:cNvPr id="0" name=""/>
        <dsp:cNvSpPr/>
      </dsp:nvSpPr>
      <dsp:spPr>
        <a:xfrm>
          <a:off x="3756421" y="1188977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CABBD-B516-4013-A1A0-741C7B3D4876}">
      <dsp:nvSpPr>
        <dsp:cNvPr id="0" name=""/>
        <dsp:cNvSpPr/>
      </dsp:nvSpPr>
      <dsp:spPr>
        <a:xfrm>
          <a:off x="2977157" y="2369563"/>
          <a:ext cx="2337792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2337792" y="252729"/>
              </a:lnTo>
              <a:lnTo>
                <a:pt x="2337792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549EB-E9B8-4D3E-A34D-529CEF09E646}">
      <dsp:nvSpPr>
        <dsp:cNvPr id="0" name=""/>
        <dsp:cNvSpPr/>
      </dsp:nvSpPr>
      <dsp:spPr>
        <a:xfrm>
          <a:off x="2977157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7F6E9-F9EB-4814-9D1E-95FB65CA1CA3}">
      <dsp:nvSpPr>
        <dsp:cNvPr id="0" name=""/>
        <dsp:cNvSpPr/>
      </dsp:nvSpPr>
      <dsp:spPr>
        <a:xfrm>
          <a:off x="2197893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FD468-5977-4A97-8D87-79D063B61A62}">
      <dsp:nvSpPr>
        <dsp:cNvPr id="0" name=""/>
        <dsp:cNvSpPr/>
      </dsp:nvSpPr>
      <dsp:spPr>
        <a:xfrm>
          <a:off x="639365" y="2369563"/>
          <a:ext cx="2337792" cy="370858"/>
        </a:xfrm>
        <a:custGeom>
          <a:avLst/>
          <a:gdLst/>
          <a:ahLst/>
          <a:cxnLst/>
          <a:rect l="0" t="0" r="0" b="0"/>
          <a:pathLst>
            <a:path>
              <a:moveTo>
                <a:pt x="2337792" y="0"/>
              </a:moveTo>
              <a:lnTo>
                <a:pt x="2337792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44BAD-9199-4E98-B5B6-4661CCE05686}">
      <dsp:nvSpPr>
        <dsp:cNvPr id="0" name=""/>
        <dsp:cNvSpPr/>
      </dsp:nvSpPr>
      <dsp:spPr>
        <a:xfrm>
          <a:off x="2977157" y="1188977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5AC12-8DBA-4FB4-99FE-C3038CB6B3A0}">
      <dsp:nvSpPr>
        <dsp:cNvPr id="0" name=""/>
        <dsp:cNvSpPr/>
      </dsp:nvSpPr>
      <dsp:spPr>
        <a:xfrm>
          <a:off x="3118842" y="37925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DA7CE-DC51-460A-AEBD-0397A415E79D}">
      <dsp:nvSpPr>
        <dsp:cNvPr id="0" name=""/>
        <dsp:cNvSpPr/>
      </dsp:nvSpPr>
      <dsp:spPr>
        <a:xfrm>
          <a:off x="3260526" y="513851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/>
            <a:t>DS</a:t>
          </a:r>
          <a:endParaRPr lang="it-IT" sz="1300" b="1" kern="1200" dirty="0"/>
        </a:p>
      </dsp:txBody>
      <dsp:txXfrm>
        <a:off x="3260526" y="513851"/>
        <a:ext cx="1275159" cy="809726"/>
      </dsp:txXfrm>
    </dsp:sp>
    <dsp:sp modelId="{FB798C82-1842-4BA4-BE47-21BF5E799821}">
      <dsp:nvSpPr>
        <dsp:cNvPr id="0" name=""/>
        <dsp:cNvSpPr/>
      </dsp:nvSpPr>
      <dsp:spPr>
        <a:xfrm>
          <a:off x="2339578" y="1559836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75B4A-198B-43B9-B1A1-AF11DFC6199B}">
      <dsp:nvSpPr>
        <dsp:cNvPr id="0" name=""/>
        <dsp:cNvSpPr/>
      </dsp:nvSpPr>
      <dsp:spPr>
        <a:xfrm>
          <a:off x="2481262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/>
            <a:t>Responsabili di plesso</a:t>
          </a:r>
          <a:endParaRPr lang="it-IT" sz="1300" b="1" kern="1200" dirty="0"/>
        </a:p>
      </dsp:txBody>
      <dsp:txXfrm>
        <a:off x="2481262" y="1694436"/>
        <a:ext cx="1275159" cy="809726"/>
      </dsp:txXfrm>
    </dsp:sp>
    <dsp:sp modelId="{34923201-5FD9-43CD-B67E-6B70444A8736}">
      <dsp:nvSpPr>
        <dsp:cNvPr id="0" name=""/>
        <dsp:cNvSpPr/>
      </dsp:nvSpPr>
      <dsp:spPr>
        <a:xfrm>
          <a:off x="1785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58765-EB89-4921-A93D-B32F5C409CDA}">
      <dsp:nvSpPr>
        <dsp:cNvPr id="0" name=""/>
        <dsp:cNvSpPr/>
      </dsp:nvSpPr>
      <dsp:spPr>
        <a:xfrm>
          <a:off x="143470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/>
            <a:t>Collaboratori scolastici</a:t>
          </a:r>
          <a:endParaRPr lang="it-IT" sz="1300" b="1" kern="1200" dirty="0"/>
        </a:p>
      </dsp:txBody>
      <dsp:txXfrm>
        <a:off x="143470" y="2875022"/>
        <a:ext cx="1275159" cy="809726"/>
      </dsp:txXfrm>
    </dsp:sp>
    <dsp:sp modelId="{ED9134C2-0E19-43B8-A396-1CE54F2501A7}">
      <dsp:nvSpPr>
        <dsp:cNvPr id="0" name=""/>
        <dsp:cNvSpPr/>
      </dsp:nvSpPr>
      <dsp:spPr>
        <a:xfrm>
          <a:off x="1560314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29C8D-C4F5-4797-85B6-EB5A100DFE42}">
      <dsp:nvSpPr>
        <dsp:cNvPr id="0" name=""/>
        <dsp:cNvSpPr/>
      </dsp:nvSpPr>
      <dsp:spPr>
        <a:xfrm>
          <a:off x="1701998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/>
            <a:t>Squadra antincendio</a:t>
          </a:r>
          <a:endParaRPr lang="it-IT" sz="1300" b="1" kern="1200" dirty="0"/>
        </a:p>
      </dsp:txBody>
      <dsp:txXfrm>
        <a:off x="1701998" y="2875022"/>
        <a:ext cx="1275159" cy="809726"/>
      </dsp:txXfrm>
    </dsp:sp>
    <dsp:sp modelId="{4BB7AED8-7319-4263-A9A8-144FD33B0E7E}">
      <dsp:nvSpPr>
        <dsp:cNvPr id="0" name=""/>
        <dsp:cNvSpPr/>
      </dsp:nvSpPr>
      <dsp:spPr>
        <a:xfrm>
          <a:off x="3118842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B8039-3B56-4641-AA8B-9D5AC229255B}">
      <dsp:nvSpPr>
        <dsp:cNvPr id="0" name=""/>
        <dsp:cNvSpPr/>
      </dsp:nvSpPr>
      <dsp:spPr>
        <a:xfrm>
          <a:off x="3260526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/>
            <a:t>Squadra di Primo soccorso</a:t>
          </a:r>
          <a:endParaRPr lang="it-IT" sz="1300" b="1" kern="1200" dirty="0"/>
        </a:p>
      </dsp:txBody>
      <dsp:txXfrm>
        <a:off x="3260526" y="2875022"/>
        <a:ext cx="1275159" cy="809726"/>
      </dsp:txXfrm>
    </dsp:sp>
    <dsp:sp modelId="{48910521-3262-4798-9303-075BFDF1CAB1}">
      <dsp:nvSpPr>
        <dsp:cNvPr id="0" name=""/>
        <dsp:cNvSpPr/>
      </dsp:nvSpPr>
      <dsp:spPr>
        <a:xfrm>
          <a:off x="4677370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4D616-7740-4D2C-BC90-DD588C3D5898}">
      <dsp:nvSpPr>
        <dsp:cNvPr id="0" name=""/>
        <dsp:cNvSpPr/>
      </dsp:nvSpPr>
      <dsp:spPr>
        <a:xfrm>
          <a:off x="4819054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/>
            <a:t>DOCENTI</a:t>
          </a:r>
          <a:endParaRPr lang="it-IT" sz="1300" b="1" kern="1200" dirty="0"/>
        </a:p>
      </dsp:txBody>
      <dsp:txXfrm>
        <a:off x="4819054" y="2875022"/>
        <a:ext cx="1275159" cy="809726"/>
      </dsp:txXfrm>
    </dsp:sp>
    <dsp:sp modelId="{837CD53F-51A6-4221-9374-F61170CBC182}">
      <dsp:nvSpPr>
        <dsp:cNvPr id="0" name=""/>
        <dsp:cNvSpPr/>
      </dsp:nvSpPr>
      <dsp:spPr>
        <a:xfrm>
          <a:off x="3898106" y="1559836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0C37C-CEC8-4805-9DA2-EE0EA618280A}">
      <dsp:nvSpPr>
        <dsp:cNvPr id="0" name=""/>
        <dsp:cNvSpPr/>
      </dsp:nvSpPr>
      <dsp:spPr>
        <a:xfrm>
          <a:off x="4039790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/>
            <a:t>RSPP</a:t>
          </a:r>
          <a:endParaRPr lang="it-IT" sz="1300" b="1" kern="1200" dirty="0"/>
        </a:p>
      </dsp:txBody>
      <dsp:txXfrm>
        <a:off x="4039790" y="1694436"/>
        <a:ext cx="1275159" cy="80972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8B6745-747D-4828-A39B-500123FA27B2}">
      <dsp:nvSpPr>
        <dsp:cNvPr id="0" name=""/>
        <dsp:cNvSpPr/>
      </dsp:nvSpPr>
      <dsp:spPr>
        <a:xfrm>
          <a:off x="928698" y="1408"/>
          <a:ext cx="3095414" cy="12381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Caso A: urgente e grave</a:t>
          </a:r>
          <a:endParaRPr lang="it-IT" sz="2800" kern="1200" dirty="0"/>
        </a:p>
      </dsp:txBody>
      <dsp:txXfrm>
        <a:off x="928698" y="1408"/>
        <a:ext cx="3095414" cy="1238165"/>
      </dsp:txXfrm>
    </dsp:sp>
    <dsp:sp modelId="{CFD46FE0-AF1B-417A-8F3E-DC6C1335C12C}">
      <dsp:nvSpPr>
        <dsp:cNvPr id="0" name=""/>
        <dsp:cNvSpPr/>
      </dsp:nvSpPr>
      <dsp:spPr>
        <a:xfrm>
          <a:off x="3643338" y="142878"/>
          <a:ext cx="2569193" cy="102767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Chiamare subito il 118</a:t>
          </a:r>
          <a:endParaRPr lang="it-IT" sz="2000" b="1" kern="1200" dirty="0"/>
        </a:p>
      </dsp:txBody>
      <dsp:txXfrm>
        <a:off x="3643338" y="142878"/>
        <a:ext cx="2569193" cy="1027677"/>
      </dsp:txXfrm>
    </dsp:sp>
    <dsp:sp modelId="{E1C18A7B-D2B3-4C2E-AF6C-4125FAB01ADF}">
      <dsp:nvSpPr>
        <dsp:cNvPr id="0" name=""/>
        <dsp:cNvSpPr/>
      </dsp:nvSpPr>
      <dsp:spPr>
        <a:xfrm>
          <a:off x="928698" y="1412917"/>
          <a:ext cx="3095414" cy="12381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Caso B: non grave né urgente</a:t>
          </a:r>
          <a:endParaRPr lang="it-IT" sz="2800" kern="1200" dirty="0"/>
        </a:p>
      </dsp:txBody>
      <dsp:txXfrm>
        <a:off x="928698" y="1412917"/>
        <a:ext cx="3095414" cy="1238165"/>
      </dsp:txXfrm>
    </dsp:sp>
    <dsp:sp modelId="{8888F2E8-7753-438A-AED4-789210B3C599}">
      <dsp:nvSpPr>
        <dsp:cNvPr id="0" name=""/>
        <dsp:cNvSpPr/>
      </dsp:nvSpPr>
      <dsp:spPr>
        <a:xfrm>
          <a:off x="3621708" y="1518161"/>
          <a:ext cx="2569193" cy="102767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smtClean="0"/>
            <a:t>Accompagnare in ospedale</a:t>
          </a:r>
          <a:endParaRPr lang="it-IT" sz="1700" b="1" kern="1200" dirty="0"/>
        </a:p>
      </dsp:txBody>
      <dsp:txXfrm>
        <a:off x="3621708" y="1518161"/>
        <a:ext cx="2569193" cy="1027677"/>
      </dsp:txXfrm>
    </dsp:sp>
    <dsp:sp modelId="{295520C3-DA6A-48C5-88CF-2F2E8E75409B}">
      <dsp:nvSpPr>
        <dsp:cNvPr id="0" name=""/>
        <dsp:cNvSpPr/>
      </dsp:nvSpPr>
      <dsp:spPr>
        <a:xfrm>
          <a:off x="928698" y="2824426"/>
          <a:ext cx="3095414" cy="12381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Caso C: lieve</a:t>
          </a:r>
          <a:endParaRPr lang="it-IT" sz="2800" kern="1200" dirty="0"/>
        </a:p>
      </dsp:txBody>
      <dsp:txXfrm>
        <a:off x="928698" y="2824426"/>
        <a:ext cx="3095414" cy="1238165"/>
      </dsp:txXfrm>
    </dsp:sp>
    <dsp:sp modelId="{263422DE-B597-4578-A773-0CF9A5C46CAA}">
      <dsp:nvSpPr>
        <dsp:cNvPr id="0" name=""/>
        <dsp:cNvSpPr/>
      </dsp:nvSpPr>
      <dsp:spPr>
        <a:xfrm>
          <a:off x="3621708" y="2929670"/>
          <a:ext cx="2736268" cy="102767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Prestare cure  a Scuola</a:t>
          </a:r>
          <a:endParaRPr lang="it-IT" sz="2000" b="1" kern="1200" dirty="0"/>
        </a:p>
      </dsp:txBody>
      <dsp:txXfrm>
        <a:off x="3621708" y="2929670"/>
        <a:ext cx="2736268" cy="1027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272C9-A214-47A2-B81F-F0C470759642}" type="datetimeFigureOut">
              <a:rPr lang="it-IT" smtClean="0"/>
              <a:pPr/>
              <a:t>30/03/2012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DA62C-D5FF-4D38-BB52-6CB951E1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D4A8C-0D5F-40F6-804E-F016BBC54CEE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32</a:t>
            </a:fld>
            <a:endParaRPr 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33</a:t>
            </a:fld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34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A62C-D5FF-4D38-BB52-6CB951E1D87E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6F98-7A21-42AC-8BD9-6ED601EEBE80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9F15-1DA4-45D4-8629-DE3D54AEFEE4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430A-634B-467C-B1B0-C5D4D46ED927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097-AF8A-4F34-B053-C75BFED44B44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3831-A9E4-4CEC-85A6-1FF8A43F7445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D917-9307-49EE-9FF0-637EF3A03D7C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33A4-57CC-45C4-B1FC-520C774C4AD4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2F0D-022E-4D13-A846-6BADDB395B6B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620-A8CA-4ECD-8C89-7588F6031AEF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79A-FCBC-4EC5-AE9A-09EB0B0799E6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C865-BCD0-4A8F-BA43-508BD4163D77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C5C68E-DC29-41BC-8EB3-454BF9402334}" type="datetime1">
              <a:rPr lang="it-IT" smtClean="0"/>
              <a:pPr/>
              <a:t>30/03/2012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1E8C68-8BA4-4B76-9B55-28C58FAD8C50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dissolve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43116"/>
            <a:ext cx="8001056" cy="1057284"/>
          </a:xfrm>
        </p:spPr>
        <p:txBody>
          <a:bodyPr>
            <a:noAutofit/>
          </a:bodyPr>
          <a:lstStyle/>
          <a:p>
            <a:r>
              <a:rPr lang="it-IT" sz="6000" dirty="0" smtClean="0"/>
              <a:t>Sicurezza del lavoro</a:t>
            </a:r>
            <a:endParaRPr lang="it-IT" sz="6000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785794"/>
            <a:ext cx="612539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53°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Distretto Scolastico - Nocera Inferiore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STITUTO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ECNICO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NDUSTRIALE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TATALE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“Guglielmo Marconi”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71736" y="428604"/>
            <a:ext cx="57308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714348" y="3714752"/>
            <a:ext cx="800105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it-IT" sz="32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it-IT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Corso di formazione docenti</a:t>
            </a:r>
            <a:r>
              <a:rPr lang="it-IT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it-IT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it-IT" sz="3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a.s</a:t>
            </a:r>
            <a:r>
              <a:rPr lang="it-IT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it-IT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2009/10 -</a:t>
            </a:r>
            <a:endParaRPr lang="it-IT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643174" y="3286124"/>
            <a:ext cx="4581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D.Lgs n.81/08 – </a:t>
            </a:r>
            <a:r>
              <a:rPr lang="it-IT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D.lgs</a:t>
            </a:r>
            <a:r>
              <a:rPr lang="it-IT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n.106/09</a:t>
            </a:r>
            <a:endParaRPr lang="it-IT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785786" y="6215082"/>
            <a:ext cx="8229600" cy="34691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r">
              <a:spcBef>
                <a:spcPct val="0"/>
              </a:spcBef>
            </a:pPr>
            <a:r>
              <a:rPr lang="it-IT" b="1" i="1" dirty="0" smtClean="0">
                <a:ln cmpd="dbl">
                  <a:solidFill>
                    <a:schemeClr val="tx1"/>
                  </a:solidFill>
                  <a:prstDash val="sysDot"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Ing. </a:t>
            </a:r>
            <a:r>
              <a:rPr lang="it-IT" b="1" i="1" dirty="0" err="1" smtClean="0">
                <a:ln cmpd="dbl">
                  <a:solidFill>
                    <a:schemeClr val="tx1"/>
                  </a:solidFill>
                  <a:prstDash val="sysDot"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G.Amato</a:t>
            </a:r>
            <a:r>
              <a:rPr lang="it-IT" b="1" i="1" dirty="0" smtClean="0">
                <a:ln cmpd="dbl">
                  <a:solidFill>
                    <a:schemeClr val="tx1"/>
                  </a:solidFill>
                  <a:prstDash val="sysDot"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– </a:t>
            </a:r>
            <a:r>
              <a:rPr lang="it-IT" b="1" i="1" dirty="0" err="1" smtClean="0">
                <a:ln cmpd="dbl">
                  <a:solidFill>
                    <a:schemeClr val="tx1"/>
                  </a:solidFill>
                  <a:prstDash val="sysDot"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Ing.</a:t>
            </a:r>
            <a:r>
              <a:rPr lang="it-IT" b="1" i="1" dirty="0" err="1" smtClean="0">
                <a:ln cmpd="dbl">
                  <a:solidFill>
                    <a:schemeClr val="tx1"/>
                  </a:solidFill>
                  <a:prstDash val="sysDot"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F.</a:t>
            </a:r>
            <a:r>
              <a:rPr lang="it-IT" b="1" i="1" dirty="0" smtClean="0">
                <a:ln cmpd="dbl">
                  <a:solidFill>
                    <a:schemeClr val="tx1"/>
                  </a:solidFill>
                  <a:prstDash val="sysDot"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d’</a:t>
            </a:r>
            <a:r>
              <a:rPr lang="it-IT" b="1" i="1" dirty="0" err="1" smtClean="0">
                <a:ln cmpd="dbl">
                  <a:solidFill>
                    <a:schemeClr val="tx1"/>
                  </a:solidFill>
                  <a:prstDash val="sysDot"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Avino</a:t>
            </a:r>
            <a:endParaRPr kumimoji="0" lang="it-IT" b="1" i="1" u="none" strike="noStrike" kern="1200" cap="none" spc="0" normalizeH="0" baseline="0" noProof="0" dirty="0">
              <a:ln cmpd="dbl">
                <a:solidFill>
                  <a:schemeClr val="tx1"/>
                </a:solidFill>
                <a:prstDash val="sysDot"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64318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6000" dirty="0" smtClean="0">
                <a:solidFill>
                  <a:srgbClr val="FF0000"/>
                </a:solidFill>
              </a:rPr>
              <a:t>Le figure della sicurezza scolastica </a:t>
            </a:r>
            <a:r>
              <a:rPr lang="it-IT" sz="6000" dirty="0" smtClean="0"/>
              <a:t/>
            </a:r>
            <a:br>
              <a:rPr lang="it-IT" sz="6000" dirty="0" smtClean="0"/>
            </a:b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14282" y="214290"/>
            <a:ext cx="8229600" cy="34691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olo 1"/>
          <p:cNvSpPr txBox="1">
            <a:spLocks/>
          </p:cNvSpPr>
          <p:nvPr/>
        </p:nvSpPr>
        <p:spPr>
          <a:xfrm>
            <a:off x="428596" y="428604"/>
            <a:ext cx="8229600" cy="34691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00100" y="857232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Il sistema  della  Sicurezza secondo il Testo Unico</a:t>
            </a: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643702" y="2928934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it-IT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142844" y="785794"/>
          <a:ext cx="8858312" cy="5207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64318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it-IT" sz="6000" dirty="0" smtClean="0">
                <a:solidFill>
                  <a:srgbClr val="FF0000"/>
                </a:solidFill>
              </a:rPr>
              <a:t>Il piano di emergenza</a:t>
            </a:r>
            <a:r>
              <a:rPr lang="it-IT" sz="6000" dirty="0" smtClean="0"/>
              <a:t/>
            </a:r>
            <a:br>
              <a:rPr lang="it-IT" sz="6000" dirty="0" smtClean="0"/>
            </a:b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14282" y="214290"/>
            <a:ext cx="8229600" cy="34691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Picture 5" descr="4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76250"/>
            <a:ext cx="8501122" cy="6096022"/>
          </a:xfrm>
          <a:prstGeom prst="rect">
            <a:avLst/>
          </a:prstGeom>
          <a:noFill/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357158" y="0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olo 1"/>
          <p:cNvSpPr txBox="1">
            <a:spLocks/>
          </p:cNvSpPr>
          <p:nvPr/>
        </p:nvSpPr>
        <p:spPr>
          <a:xfrm>
            <a:off x="357158" y="0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olo 1"/>
          <p:cNvSpPr txBox="1">
            <a:spLocks/>
          </p:cNvSpPr>
          <p:nvPr/>
        </p:nvSpPr>
        <p:spPr>
          <a:xfrm>
            <a:off x="500034" y="857232"/>
            <a:ext cx="8229600" cy="34691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 smtClean="0">
                <a:solidFill>
                  <a:srgbClr val="7030A0"/>
                </a:solidFill>
                <a:ea typeface="+mj-ea"/>
                <a:cs typeface="+mj-cs"/>
              </a:rPr>
              <a:t>Il Sistema</a:t>
            </a:r>
            <a:r>
              <a:rPr kumimoji="0" lang="it-IT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j-ea"/>
                <a:cs typeface="+mj-cs"/>
              </a:rPr>
              <a:t>  di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j-ea"/>
                <a:cs typeface="+mj-cs"/>
              </a:rPr>
              <a:t> gestione delle emergenze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57158" y="0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8564" y="357166"/>
            <a:ext cx="871543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INCARICATI </a:t>
            </a:r>
            <a:r>
              <a:rPr lang="it-IT" sz="2400" b="1" dirty="0" err="1" smtClean="0">
                <a:solidFill>
                  <a:srgbClr val="FF0000"/>
                </a:solidFill>
              </a:rPr>
              <a:t>DI</a:t>
            </a:r>
            <a:r>
              <a:rPr lang="it-IT" sz="2400" b="1" dirty="0" smtClean="0">
                <a:solidFill>
                  <a:srgbClr val="FF0000"/>
                </a:solidFill>
              </a:rPr>
              <a:t> PRIMO SOCCORSO</a:t>
            </a: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sz="2000" b="1" dirty="0" smtClean="0"/>
              <a:t>Gli incaricati di primo soccorso (PS) sono persone  formate  ed opportunamente   addestrate  ad  intervenire  prontamente  ed autonomamente  per  soccorrere  chi si infortuna o accusa un malore.</a:t>
            </a:r>
            <a:endParaRPr lang="it-IT" sz="2000" b="1" dirty="0"/>
          </a:p>
        </p:txBody>
      </p:sp>
      <p:graphicFrame>
        <p:nvGraphicFramePr>
          <p:cNvPr id="4" name="Diagramma 3"/>
          <p:cNvGraphicFramePr/>
          <p:nvPr/>
        </p:nvGraphicFramePr>
        <p:xfrm>
          <a:off x="1000100" y="2571744"/>
          <a:ext cx="72866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>
          <a:xfrm>
            <a:off x="357158" y="0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207167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smtClean="0"/>
              <a:t>Possono essere reclutati anche all’interno dei docenti </a:t>
            </a:r>
            <a:r>
              <a:rPr lang="it-IT" i="1" dirty="0" err="1" smtClean="0"/>
              <a:t>purchè</a:t>
            </a:r>
            <a:r>
              <a:rPr lang="it-IT" i="1" dirty="0" smtClean="0"/>
              <a:t> dotati di specifica abilitazione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3500438"/>
            <a:ext cx="1714512" cy="139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85786" y="1357298"/>
            <a:ext cx="778674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 smtClean="0"/>
              <a:t>-  Gli interventi di PS devono avvenire tempestivamente,     al momento della segnalazione; </a:t>
            </a:r>
          </a:p>
        </p:txBody>
      </p:sp>
      <p:sp>
        <p:nvSpPr>
          <p:cNvPr id="5" name="Rettangolo 4"/>
          <p:cNvSpPr/>
          <p:nvPr/>
        </p:nvSpPr>
        <p:spPr>
          <a:xfrm>
            <a:off x="785786" y="2571744"/>
            <a:ext cx="771530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 smtClean="0"/>
              <a:t>-  l’azione dell’incaricato di PS è circoscritta al primo intervento su una persona bisognosa di cure immediate e si protrae, a discrezione dell’incaricato stesso e senza interferenze di altre persone non competenti, fintantoché l’emergenza non sia terminata.</a:t>
            </a:r>
          </a:p>
        </p:txBody>
      </p:sp>
      <p:sp>
        <p:nvSpPr>
          <p:cNvPr id="6" name="Rettangolo 5"/>
          <p:cNvSpPr/>
          <p:nvPr/>
        </p:nvSpPr>
        <p:spPr>
          <a:xfrm>
            <a:off x="857224" y="4857760"/>
            <a:ext cx="7643866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 smtClean="0"/>
              <a:t>-  l’intervento dell’incaricato di PS è finalizzato al soccorso di chiunque si trovi nei locali o nelle pertinenze della scuola.</a:t>
            </a:r>
          </a:p>
        </p:txBody>
      </p:sp>
      <p:sp>
        <p:nvSpPr>
          <p:cNvPr id="7" name="Rettangolo 6"/>
          <p:cNvSpPr/>
          <p:nvPr/>
        </p:nvSpPr>
        <p:spPr>
          <a:xfrm>
            <a:off x="41187" y="357166"/>
            <a:ext cx="9102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RESPONSABILITA’ DEGLI INCARICATI </a:t>
            </a:r>
            <a:r>
              <a:rPr lang="it-IT" sz="2400" b="1" dirty="0" err="1" smtClean="0">
                <a:solidFill>
                  <a:srgbClr val="FF0000"/>
                </a:solidFill>
              </a:rPr>
              <a:t>DI</a:t>
            </a:r>
            <a:r>
              <a:rPr lang="it-IT" sz="2400" b="1" dirty="0" smtClean="0">
                <a:solidFill>
                  <a:srgbClr val="FF0000"/>
                </a:solidFill>
              </a:rPr>
              <a:t> PRIMO SOCCORSO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357158" y="0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642918"/>
            <a:ext cx="10763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1285860"/>
            <a:ext cx="8501122" cy="48936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5">
                <a:lumMod val="20000"/>
                <a:lumOff val="8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it-IT" sz="2400" dirty="0" smtClean="0"/>
              <a:t>- Il DS è responsabile unico ed ufficiale di tutta l’organizzazione e la gestione della sicurezza a scuola; pertanto, l’incaricato di PS chiamato ad intervenire deve avvisare non appena possibile il DS o un suo collaboratore di quanto è accaduto e di come intende procedere.</a:t>
            </a:r>
          </a:p>
          <a:p>
            <a:endParaRPr lang="it-IT" sz="2400" dirty="0" smtClean="0"/>
          </a:p>
          <a:p>
            <a:r>
              <a:rPr lang="it-IT" sz="2400" dirty="0" smtClean="0"/>
              <a:t>- Nel caso in cui l’infortunato sia un allievo, spetta al DS o ai suoi collaboratori il compito di comunicare alla famiglia l’accaduto e i provvedimenti presi.</a:t>
            </a:r>
          </a:p>
          <a:p>
            <a:endParaRPr lang="it-IT" sz="2400" dirty="0" smtClean="0"/>
          </a:p>
          <a:p>
            <a:r>
              <a:rPr lang="it-IT" sz="2400" dirty="0" smtClean="0"/>
              <a:t>- Qualora un incaricato di PS riscontri carenze nella dotazione delle valigette di PS, deve avvisare la persona che sovrintende all’acquisto e alla gestione dei materiali di PS.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41187" y="571480"/>
            <a:ext cx="9102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RESPONSABILITA’ DEGLI INCARICATI </a:t>
            </a:r>
            <a:r>
              <a:rPr lang="it-IT" sz="2400" b="1" dirty="0" err="1" smtClean="0">
                <a:solidFill>
                  <a:srgbClr val="FF0000"/>
                </a:solidFill>
              </a:rPr>
              <a:t>DI</a:t>
            </a:r>
            <a:r>
              <a:rPr lang="it-IT" sz="2400" b="1" dirty="0" smtClean="0">
                <a:solidFill>
                  <a:srgbClr val="FF0000"/>
                </a:solidFill>
              </a:rPr>
              <a:t> PRIMO SOCCORSO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57158" y="0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46914"/>
          </a:xfrm>
        </p:spPr>
        <p:txBody>
          <a:bodyPr>
            <a:normAutofit/>
          </a:bodyPr>
          <a:lstStyle/>
          <a:p>
            <a:r>
              <a:rPr lang="it-IT" sz="1800" dirty="0" err="1" smtClean="0"/>
              <a:t>I.t.i</a:t>
            </a:r>
            <a:r>
              <a:rPr lang="it-IT" sz="1800" dirty="0" smtClean="0"/>
              <a:t>  G. Marconi – </a:t>
            </a:r>
            <a:r>
              <a:rPr lang="it-IT" sz="1800" dirty="0" err="1" smtClean="0"/>
              <a:t>Nocera</a:t>
            </a:r>
            <a:r>
              <a:rPr lang="it-IT" sz="1800" dirty="0" smtClean="0"/>
              <a:t> Inf.                                                     Formazione docenti 2009-10</a:t>
            </a:r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  </a:t>
            </a:r>
            <a:r>
              <a:rPr lang="it-IT" sz="2800" dirty="0" smtClean="0"/>
              <a:t>- </a:t>
            </a:r>
            <a:r>
              <a:rPr lang="it-IT" sz="1800" dirty="0" smtClean="0"/>
              <a:t>Introduzione del dirigente scolastico</a:t>
            </a:r>
            <a:endParaRPr lang="it-IT" sz="1800" dirty="0" smtClean="0">
              <a:latin typeface="+mj-lt"/>
            </a:endParaRPr>
          </a:p>
          <a:p>
            <a:pPr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+mj-lt"/>
              </a:rPr>
              <a:t>	Le figure della sicurezza scolastica </a:t>
            </a:r>
          </a:p>
          <a:p>
            <a:pPr>
              <a:buFont typeface="Wingdings" pitchFamily="2" charset="2"/>
              <a:buChar char="q"/>
            </a:pPr>
            <a:r>
              <a:rPr lang="it-IT" sz="2000" b="1" dirty="0" smtClean="0">
                <a:latin typeface="+mj-lt"/>
              </a:rPr>
              <a:t>funzioni del SSP (Servizio di prevenzione e protezione)</a:t>
            </a:r>
          </a:p>
          <a:p>
            <a:pPr>
              <a:buFont typeface="Wingdings" pitchFamily="2" charset="2"/>
              <a:buChar char="q"/>
            </a:pPr>
            <a:r>
              <a:rPr lang="it-IT" sz="2000" b="1" dirty="0" smtClean="0">
                <a:latin typeface="+mj-lt"/>
              </a:rPr>
              <a:t>Il ruolo del dirigente e del preposto</a:t>
            </a:r>
          </a:p>
          <a:p>
            <a:pPr>
              <a:buFont typeface="Wingdings" pitchFamily="2" charset="2"/>
              <a:buChar char="q"/>
            </a:pPr>
            <a:r>
              <a:rPr lang="it-IT" sz="2000" b="1" dirty="0" smtClean="0">
                <a:latin typeface="+mj-lt"/>
              </a:rPr>
              <a:t>Novità introdotte dal </a:t>
            </a:r>
            <a:r>
              <a:rPr lang="it-IT" sz="2000" b="1" dirty="0" err="1" smtClean="0">
                <a:latin typeface="+mj-lt"/>
              </a:rPr>
              <a:t>D.lgs</a:t>
            </a:r>
            <a:r>
              <a:rPr lang="it-IT" sz="2000" b="1" dirty="0" smtClean="0">
                <a:latin typeface="+mj-lt"/>
              </a:rPr>
              <a:t> 106/09</a:t>
            </a:r>
          </a:p>
          <a:p>
            <a:pPr>
              <a:buFont typeface="Wingdings" pitchFamily="2" charset="2"/>
              <a:buChar char="q"/>
            </a:pPr>
            <a:endParaRPr lang="it-IT" sz="2000" dirty="0" smtClean="0">
              <a:latin typeface="+mj-lt"/>
            </a:endParaRPr>
          </a:p>
          <a:p>
            <a:pPr>
              <a:buNone/>
            </a:pPr>
            <a:r>
              <a:rPr lang="it-IT" sz="2400" b="1" dirty="0" smtClean="0">
                <a:latin typeface="+mj-lt"/>
              </a:rPr>
              <a:t>    	</a:t>
            </a:r>
            <a:r>
              <a:rPr lang="it-IT" sz="2800" b="1" dirty="0" smtClean="0">
                <a:solidFill>
                  <a:srgbClr val="FF0000"/>
                </a:solidFill>
                <a:latin typeface="+mj-lt"/>
              </a:rPr>
              <a:t>Il DVR di Istituto</a:t>
            </a:r>
          </a:p>
          <a:p>
            <a:pPr>
              <a:buFont typeface="Wingdings" pitchFamily="2" charset="2"/>
              <a:buChar char="q"/>
            </a:pPr>
            <a:r>
              <a:rPr lang="it-IT" sz="2430" b="1" dirty="0" smtClean="0">
                <a:latin typeface="+mj-lt"/>
              </a:rPr>
              <a:t>Fattori di rischio occupazionali</a:t>
            </a:r>
          </a:p>
          <a:p>
            <a:pPr>
              <a:buFont typeface="Wingdings" pitchFamily="2" charset="2"/>
              <a:buChar char="q"/>
            </a:pPr>
            <a:r>
              <a:rPr lang="it-IT" sz="2430" b="1" dirty="0" smtClean="0">
                <a:latin typeface="+mj-lt"/>
              </a:rPr>
              <a:t>Valutazione dei rischi generali e specifici</a:t>
            </a:r>
          </a:p>
          <a:p>
            <a:pPr>
              <a:buFont typeface="Wingdings" pitchFamily="2" charset="2"/>
              <a:buChar char="q"/>
            </a:pPr>
            <a:endParaRPr lang="it-IT" sz="2000" dirty="0"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20</a:t>
            </a:fld>
            <a:endParaRPr lang="it-IT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90513" y="757238"/>
          <a:ext cx="8562975" cy="5343525"/>
        </p:xfrm>
        <a:graphic>
          <a:graphicData uri="http://schemas.openxmlformats.org/presentationml/2006/ole">
            <p:oleObj spid="_x0000_s4098" name="Worksheet" r:id="rId3" imgW="8562848" imgH="5343483" progId="Excel.Sheet.8">
              <p:embed/>
            </p:oleObj>
          </a:graphicData>
        </a:graphic>
      </p:graphicFrame>
    </p:spTree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21</a:t>
            </a:fld>
            <a:endParaRPr lang="it-IT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0513" y="757238"/>
          <a:ext cx="8562975" cy="5343525"/>
        </p:xfrm>
        <a:graphic>
          <a:graphicData uri="http://schemas.openxmlformats.org/presentationml/2006/ole">
            <p:oleObj spid="_x0000_s3074" name="Worksheet" r:id="rId3" imgW="8562848" imgH="5343483" progId="Excel.Sheet.8">
              <p:embed/>
            </p:oleObj>
          </a:graphicData>
        </a:graphic>
      </p:graphicFrame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2844" y="928670"/>
            <a:ext cx="8786874" cy="535531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ADDETTI ALLA PREVENZIONE INCENDI E ALLA LOTTA ANTINCENDIO</a:t>
            </a:r>
          </a:p>
          <a:p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2800" dirty="0" smtClean="0"/>
              <a:t>Gli addetti alla prevenzione incendi e alla lotta antincendio (Squadra Antincendio) sono persone formate ed opportunamente addestrate a mettere in atto precise azioni di carattere preventivo nel campo della prevenzione incendi e ad intervenire prontamente nel caso di un principio d’incendio. </a:t>
            </a:r>
          </a:p>
          <a:p>
            <a:endParaRPr lang="it-IT" sz="2800" dirty="0" smtClean="0"/>
          </a:p>
          <a:p>
            <a:r>
              <a:rPr lang="it-IT" sz="2800" i="1" dirty="0" smtClean="0"/>
              <a:t>Possono essere reclutati anche all’interno dei docenti</a:t>
            </a:r>
          </a:p>
          <a:p>
            <a:r>
              <a:rPr lang="it-IT" sz="2800" i="1" dirty="0" err="1" smtClean="0"/>
              <a:t>purchè</a:t>
            </a:r>
            <a:r>
              <a:rPr lang="it-IT" sz="2800" i="1" dirty="0" smtClean="0"/>
              <a:t> dotati di specifica abilitazione</a:t>
            </a:r>
          </a:p>
          <a:p>
            <a:endParaRPr lang="it-IT" dirty="0" smtClean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285720" y="285728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57224" y="1285861"/>
            <a:ext cx="7572428" cy="5293757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rgbClr val="9CB86E"/>
              </a:gs>
              <a:gs pos="100000">
                <a:srgbClr val="156B13"/>
              </a:gs>
            </a:gsLst>
            <a:lin ang="13500000" scaled="1"/>
          </a:gradFill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7030A0"/>
                </a:solidFill>
              </a:rPr>
              <a:t>Comportamenti generali in caso di emergenza</a:t>
            </a:r>
          </a:p>
          <a:p>
            <a:endParaRPr lang="it-IT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 </a:t>
            </a:r>
            <a:r>
              <a:rPr lang="it-IT" sz="2400" b="1" dirty="0" smtClean="0"/>
              <a:t>Interrompere le attività lavorative</a:t>
            </a:r>
          </a:p>
          <a:p>
            <a:endParaRPr lang="it-IT" sz="2400" b="1" dirty="0" smtClean="0"/>
          </a:p>
          <a:p>
            <a:pPr>
              <a:buFont typeface="Wingdings" pitchFamily="2" charset="2"/>
              <a:buChar char="q"/>
            </a:pPr>
            <a:r>
              <a:rPr lang="it-IT" sz="2400" b="1" dirty="0" smtClean="0"/>
              <a:t>   Non attardarsi a recuperare oggetti personali</a:t>
            </a:r>
          </a:p>
          <a:p>
            <a:endParaRPr lang="it-IT" sz="2400" b="1" dirty="0" smtClean="0"/>
          </a:p>
          <a:p>
            <a:pPr>
              <a:buFont typeface="Wingdings" pitchFamily="2" charset="2"/>
              <a:buChar char="q"/>
            </a:pPr>
            <a:r>
              <a:rPr lang="it-IT" sz="2400" b="1" dirty="0" smtClean="0"/>
              <a:t>   Seguire le indicazioni degli addetti emergenze</a:t>
            </a:r>
          </a:p>
          <a:p>
            <a:endParaRPr lang="it-IT" sz="2400" b="1" dirty="0" smtClean="0"/>
          </a:p>
          <a:p>
            <a:pPr>
              <a:buFont typeface="Wingdings" pitchFamily="2" charset="2"/>
              <a:buChar char="q"/>
            </a:pPr>
            <a:r>
              <a:rPr lang="it-IT" sz="2400" b="1" dirty="0" smtClean="0"/>
              <a:t>   Percorrere le vie d’esodo senza correre</a:t>
            </a:r>
          </a:p>
          <a:p>
            <a:endParaRPr lang="it-IT" sz="2400" b="1" dirty="0" smtClean="0"/>
          </a:p>
          <a:p>
            <a:pPr>
              <a:buFont typeface="Wingdings" pitchFamily="2" charset="2"/>
              <a:buChar char="q"/>
            </a:pPr>
            <a:r>
              <a:rPr lang="it-IT" sz="2400" b="1" dirty="0" smtClean="0"/>
              <a:t>   Non utilizzare gli ascensori</a:t>
            </a:r>
          </a:p>
          <a:p>
            <a:endParaRPr lang="it-IT" sz="2400" b="1" dirty="0" smtClean="0"/>
          </a:p>
          <a:p>
            <a:pPr>
              <a:buFont typeface="Wingdings" pitchFamily="2" charset="2"/>
              <a:buChar char="q"/>
            </a:pPr>
            <a:r>
              <a:rPr lang="it-IT" sz="2400" b="1" dirty="0" smtClean="0"/>
              <a:t>   Raggiungere il punto di raccol</a:t>
            </a:r>
            <a:r>
              <a:rPr lang="it-IT" sz="2400" dirty="0" smtClean="0"/>
              <a:t>ta</a:t>
            </a:r>
            <a:endParaRPr lang="it-IT" sz="24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357158" y="0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3108" y="642918"/>
            <a:ext cx="6372244" cy="857232"/>
          </a:xfrm>
        </p:spPr>
        <p:txBody>
          <a:bodyPr/>
          <a:lstStyle/>
          <a:p>
            <a:r>
              <a:rPr lang="it-IT" dirty="0" smtClean="0"/>
              <a:t>PROCEDURA </a:t>
            </a:r>
            <a:r>
              <a:rPr lang="it-IT" dirty="0" err="1" smtClean="0"/>
              <a:t>DI</a:t>
            </a:r>
            <a:r>
              <a:rPr lang="it-IT" dirty="0" smtClean="0"/>
              <a:t> ESODO</a:t>
            </a:r>
            <a:endParaRPr lang="it-IT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4282" y="1142984"/>
            <a:ext cx="8229600" cy="55435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00298" y="1857364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ALLARME  </a:t>
            </a:r>
            <a:r>
              <a:rPr lang="it-IT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</a:t>
            </a:r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ESODO:   </a:t>
            </a:r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SIRENA  </a:t>
            </a:r>
            <a:r>
              <a:rPr lang="it-IT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DI</a:t>
            </a:r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 PIANO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3214678" y="2571744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0" name="Sound"/>
          <p:cNvSpPr>
            <a:spLocks noEditPoints="1" noChangeArrowheads="1"/>
          </p:cNvSpPr>
          <p:nvPr/>
        </p:nvSpPr>
        <p:spPr bwMode="auto">
          <a:xfrm>
            <a:off x="785786" y="1500174"/>
            <a:ext cx="1071570" cy="928694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1" name="Picture 3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286124"/>
            <a:ext cx="2857520" cy="2071702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2714612" y="328612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NON SCAPPARE!!!!!</a:t>
            </a:r>
            <a:endParaRPr lang="it-IT" dirty="0"/>
          </a:p>
        </p:txBody>
      </p:sp>
      <p:cxnSp>
        <p:nvCxnSpPr>
          <p:cNvPr id="12" name="Connettore 1 11"/>
          <p:cNvCxnSpPr/>
          <p:nvPr/>
        </p:nvCxnSpPr>
        <p:spPr>
          <a:xfrm rot="16200000" flipH="1">
            <a:off x="1321571" y="3036091"/>
            <a:ext cx="2786082" cy="2571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V="1">
            <a:off x="1285852" y="2928934"/>
            <a:ext cx="2857520" cy="2786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allone 18"/>
          <p:cNvSpPr/>
          <p:nvPr/>
        </p:nvSpPr>
        <p:spPr>
          <a:xfrm>
            <a:off x="6143636" y="4786322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Gallone 19"/>
          <p:cNvSpPr/>
          <p:nvPr/>
        </p:nvSpPr>
        <p:spPr>
          <a:xfrm>
            <a:off x="6500826" y="4786322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1" name="Gallone 20"/>
          <p:cNvSpPr/>
          <p:nvPr/>
        </p:nvSpPr>
        <p:spPr>
          <a:xfrm>
            <a:off x="6858016" y="4786322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Gallone 21"/>
          <p:cNvSpPr/>
          <p:nvPr/>
        </p:nvSpPr>
        <p:spPr>
          <a:xfrm>
            <a:off x="7215206" y="4786322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Ovale 22"/>
          <p:cNvSpPr/>
          <p:nvPr/>
        </p:nvSpPr>
        <p:spPr>
          <a:xfrm>
            <a:off x="4929190" y="450057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7715272" y="450057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7429520" y="40005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APRIFILA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786314" y="400050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CHIUDIFILA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929190" y="5643578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PREPARARSI IN FILA LASCIANDO</a:t>
            </a:r>
          </a:p>
          <a:p>
            <a:pPr algn="ctr"/>
            <a:r>
              <a:rPr lang="it-IT" dirty="0" smtClean="0"/>
              <a:t> TUTTO IN CLASSE</a:t>
            </a:r>
            <a:endParaRPr lang="it-IT" dirty="0"/>
          </a:p>
        </p:txBody>
      </p:sp>
      <p:sp>
        <p:nvSpPr>
          <p:cNvPr id="24" name="Gallone 23"/>
          <p:cNvSpPr/>
          <p:nvPr/>
        </p:nvSpPr>
        <p:spPr>
          <a:xfrm>
            <a:off x="8715404" y="4857760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7" name="Titolo 1"/>
          <p:cNvSpPr txBox="1">
            <a:spLocks/>
          </p:cNvSpPr>
          <p:nvPr/>
        </p:nvSpPr>
        <p:spPr>
          <a:xfrm>
            <a:off x="428596" y="285728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Segnaposto numero diapositiva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31" name="Segnaposto piè di pagina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72"/>
          </a:xfrm>
        </p:spPr>
        <p:txBody>
          <a:bodyPr>
            <a:normAutofit/>
          </a:bodyPr>
          <a:lstStyle/>
          <a:p>
            <a:pPr algn="ctr"/>
            <a:r>
              <a:rPr lang="it-IT" sz="2200" b="1" dirty="0" smtClean="0">
                <a:solidFill>
                  <a:srgbClr val="FF0000"/>
                </a:solidFill>
              </a:rPr>
              <a:t>Tabelle degli incarichi-allievi durante l’emergenza – </a:t>
            </a:r>
            <a:r>
              <a:rPr lang="it-IT" sz="2200" b="1" dirty="0" err="1" smtClean="0">
                <a:solidFill>
                  <a:srgbClr val="FF0000"/>
                </a:solidFill>
              </a:rPr>
              <a:t>a.s.</a:t>
            </a:r>
            <a:r>
              <a:rPr lang="it-IT" sz="2200" b="1" dirty="0" smtClean="0">
                <a:solidFill>
                  <a:srgbClr val="FF0000"/>
                </a:solidFill>
              </a:rPr>
              <a:t> 2009-10</a:t>
            </a:r>
            <a:endParaRPr lang="it-IT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4282" y="1071546"/>
          <a:ext cx="8792515" cy="7634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4"/>
                <a:gridCol w="1416854"/>
                <a:gridCol w="1493965"/>
                <a:gridCol w="1416854"/>
                <a:gridCol w="1547822"/>
                <a:gridCol w="1500166"/>
              </a:tblGrid>
              <a:tr h="643909">
                <a:tc>
                  <a:txBody>
                    <a:bodyPr/>
                    <a:lstStyle/>
                    <a:p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Aprifila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sost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i="0" dirty="0" err="1" smtClean="0"/>
                        <a:t>Chiudifila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sost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altri</a:t>
                      </a:r>
                      <a:endParaRPr lang="it-IT" dirty="0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Longobardi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Federico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Gioviale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Boffardi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Bove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Battipaglia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Violante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Fattorusso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Barbarìa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 Somma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Russo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Falcone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IIB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Grimaldi  D.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Nacchio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Grimaldi  A.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Cuomo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IC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Romano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De rosa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Guidone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Fiamma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IIC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Fisichella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Fiorenzo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Fezza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Gambardella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Barcellona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D’Angelo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Buonfiglio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 </a:t>
                      </a:r>
                      <a:r>
                        <a:rPr lang="it-IT" dirty="0" err="1" smtClean="0"/>
                        <a:t>Maio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Bianco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Cretella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Iesce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Ruggiero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Gargano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Santoriello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Bove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Iapicco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IIE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Petrosino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Imperato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Sgaglione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D’Agosto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IF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Baselice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Bergaminelli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Gallo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Genova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IIF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Gioiella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Merola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Salierno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Marloni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Rosa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Bove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Riccio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Scannapieco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IIG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Petrosino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Manzo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Longobardi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Pandolfi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D’ambrosio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Stanzione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D’amico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Buonocore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IIH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Marrazzo  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 Girolamo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Schiavone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Cavallaro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r>
                        <a:rPr lang="it-IT" dirty="0" smtClean="0"/>
                        <a:t>II 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Tortora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Sabatino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Abruzzo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Matrone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79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PROVE </a:t>
            </a:r>
            <a:r>
              <a:rPr lang="it-IT" sz="4000" dirty="0" err="1"/>
              <a:t>DI</a:t>
            </a:r>
            <a:r>
              <a:rPr lang="it-IT" sz="4000" dirty="0"/>
              <a:t> EVACUAZIONE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400" dirty="0"/>
              <a:t>Sono tipicamente finalizzate alla simulazione e verifica dei tempi di risposta del sistema di sicurezza scolastico all’emergenze</a:t>
            </a:r>
          </a:p>
          <a:p>
            <a:pPr algn="just">
              <a:lnSpc>
                <a:spcPct val="90000"/>
              </a:lnSpc>
            </a:pPr>
            <a:r>
              <a:rPr lang="it-IT" sz="2400" dirty="0"/>
              <a:t>Durante la simulazione programmata verranno verificate le sequenze di esodo e i tempi di evacuazione globali</a:t>
            </a:r>
          </a:p>
          <a:p>
            <a:pPr algn="just">
              <a:lnSpc>
                <a:spcPct val="90000"/>
              </a:lnSpc>
            </a:pPr>
            <a:r>
              <a:rPr lang="it-IT" sz="2400" dirty="0"/>
              <a:t>Le sequenze di esodo verranno verificate raccogliendo i moduli contrassegnati al momento dell’uscita dall’edificio scolastico consegnati ai preposti sui portoni e alle scale di emergenza</a:t>
            </a:r>
          </a:p>
          <a:p>
            <a:pPr algn="just">
              <a:lnSpc>
                <a:spcPct val="90000"/>
              </a:lnSpc>
            </a:pPr>
            <a:r>
              <a:rPr lang="it-IT" sz="2400" dirty="0"/>
              <a:t>Il docente ha il compito di sensibilizzare i ragazzi col compito di </a:t>
            </a:r>
            <a:r>
              <a:rPr lang="it-IT" sz="2400" dirty="0" err="1"/>
              <a:t>aprifila</a:t>
            </a:r>
            <a:r>
              <a:rPr lang="it-IT" sz="2400" dirty="0"/>
              <a:t> e </a:t>
            </a:r>
            <a:r>
              <a:rPr lang="it-IT" sz="2400" dirty="0" err="1"/>
              <a:t>chiudifila</a:t>
            </a:r>
            <a:r>
              <a:rPr lang="it-IT" sz="2400" dirty="0"/>
              <a:t> al proprio </a:t>
            </a:r>
            <a:r>
              <a:rPr lang="it-IT" sz="2400" dirty="0" smtClean="0"/>
              <a:t>incarico </a:t>
            </a:r>
            <a:endParaRPr lang="it-IT" sz="2400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28596" y="571480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71734" y="0"/>
            <a:ext cx="11858708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00362" y="-142900"/>
            <a:ext cx="13716096" cy="7000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857232"/>
            <a:ext cx="11144328" cy="802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46914"/>
          </a:xfrm>
        </p:spPr>
        <p:txBody>
          <a:bodyPr>
            <a:normAutofit/>
          </a:bodyPr>
          <a:lstStyle/>
          <a:p>
            <a:r>
              <a:rPr lang="it-IT" sz="1800" dirty="0" err="1" smtClean="0"/>
              <a:t>I.t.i</a:t>
            </a:r>
            <a:r>
              <a:rPr lang="it-IT" sz="1800" dirty="0" smtClean="0"/>
              <a:t>  G. Marconi – </a:t>
            </a:r>
            <a:r>
              <a:rPr lang="it-IT" sz="1800" dirty="0" err="1" smtClean="0"/>
              <a:t>Nocera</a:t>
            </a:r>
            <a:r>
              <a:rPr lang="it-IT" sz="1800" dirty="0" smtClean="0"/>
              <a:t> Inf.                                                     Formazione docenti 2009-10</a:t>
            </a:r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it-IT" sz="2800" b="1" dirty="0" smtClean="0">
                <a:solidFill>
                  <a:srgbClr val="FF0000"/>
                </a:solidFill>
                <a:latin typeface="+mj-lt"/>
              </a:rPr>
              <a:t>Il piano di emergenza</a:t>
            </a:r>
          </a:p>
          <a:p>
            <a:pPr>
              <a:buFont typeface="Wingdings" pitchFamily="2" charset="2"/>
              <a:buChar char="q"/>
            </a:pPr>
            <a:r>
              <a:rPr lang="it-IT" sz="2000" b="1" dirty="0" smtClean="0">
                <a:latin typeface="+mj-lt"/>
              </a:rPr>
              <a:t>Gestione dell’emergenze e piano di evacuazione</a:t>
            </a:r>
          </a:p>
          <a:p>
            <a:pPr>
              <a:buFont typeface="Wingdings" pitchFamily="2" charset="2"/>
              <a:buChar char="q"/>
            </a:pPr>
            <a:r>
              <a:rPr lang="it-IT" sz="2000" b="1" dirty="0" smtClean="0">
                <a:latin typeface="+mj-lt"/>
              </a:rPr>
              <a:t>Vie di esodo plesso triennio  (via </a:t>
            </a:r>
            <a:r>
              <a:rPr lang="it-IT" sz="2000" b="1" dirty="0" err="1" smtClean="0">
                <a:latin typeface="+mj-lt"/>
              </a:rPr>
              <a:t>Atzori</a:t>
            </a:r>
            <a:r>
              <a:rPr lang="it-IT" sz="2000" b="1" dirty="0" smtClean="0">
                <a:latin typeface="+mj-lt"/>
              </a:rPr>
              <a:t>)  </a:t>
            </a:r>
          </a:p>
          <a:p>
            <a:pPr>
              <a:buFont typeface="Wingdings" pitchFamily="2" charset="2"/>
              <a:buChar char="q"/>
            </a:pPr>
            <a:r>
              <a:rPr lang="it-IT" sz="2000" b="1" dirty="0" smtClean="0">
                <a:latin typeface="+mj-lt"/>
              </a:rPr>
              <a:t>Vie di esodo plesso biennio   (via de Curtis)</a:t>
            </a:r>
          </a:p>
          <a:p>
            <a:pPr>
              <a:buNone/>
            </a:pPr>
            <a:endParaRPr lang="it-IT" sz="2000" dirty="0" smtClean="0">
              <a:latin typeface="+mj-lt"/>
            </a:endParaRPr>
          </a:p>
          <a:p>
            <a:pPr>
              <a:buNone/>
            </a:pPr>
            <a:r>
              <a:rPr lang="it-IT" sz="2000" dirty="0" smtClean="0">
                <a:latin typeface="+mj-lt"/>
              </a:rPr>
              <a:t>-		interventi dei colleghi</a:t>
            </a:r>
          </a:p>
          <a:p>
            <a:pPr>
              <a:buNone/>
            </a:pPr>
            <a:r>
              <a:rPr lang="it-IT" sz="2000" dirty="0" smtClean="0">
                <a:latin typeface="+mj-lt"/>
              </a:rPr>
              <a:t>-		questionario finale</a:t>
            </a:r>
            <a:endParaRPr lang="it-IT" sz="2000" dirty="0"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985815"/>
            <a:ext cx="11353800" cy="587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1602" y="785794"/>
            <a:ext cx="1135380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71525"/>
            <a:ext cx="113538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28726" y="857232"/>
            <a:ext cx="111252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428736"/>
            <a:ext cx="19526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tangolo 2"/>
          <p:cNvSpPr/>
          <p:nvPr/>
        </p:nvSpPr>
        <p:spPr>
          <a:xfrm>
            <a:off x="2857488" y="3357562"/>
            <a:ext cx="57155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Grazie a tutti voi </a:t>
            </a:r>
          </a:p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 l’attenzione!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28596" y="571480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/>
              <a:t>……PERCHE</a:t>
            </a:r>
            <a:r>
              <a:rPr lang="it-IT" sz="3600" dirty="0" smtClean="0"/>
              <a:t>’ SIAMO QUI?</a:t>
            </a:r>
            <a:endParaRPr lang="it-IT" sz="36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273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/>
              <a:t>D.Lgs</a:t>
            </a:r>
            <a:r>
              <a:rPr lang="en-US" dirty="0" smtClean="0"/>
              <a:t> 626/94   </a:t>
            </a:r>
            <a:r>
              <a:rPr lang="en-US" dirty="0" smtClean="0">
                <a:sym typeface="Wingdings" pitchFamily="2" charset="2"/>
              </a:rPr>
              <a:t>	</a:t>
            </a:r>
            <a:r>
              <a:rPr lang="en-US" dirty="0" smtClean="0"/>
              <a:t> </a:t>
            </a:r>
            <a:r>
              <a:rPr lang="en-US" dirty="0" err="1" smtClean="0"/>
              <a:t>D.Lgs</a:t>
            </a:r>
            <a:r>
              <a:rPr lang="en-US" dirty="0" smtClean="0"/>
              <a:t>  81/08</a:t>
            </a:r>
            <a:endParaRPr lang="it-IT" dirty="0" smtClean="0"/>
          </a:p>
          <a:p>
            <a:pPr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				- TESTO UNICO SULLA SICUREZZA – </a:t>
            </a:r>
          </a:p>
          <a:p>
            <a:pPr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					</a:t>
            </a:r>
            <a:r>
              <a:rPr lang="it-IT" i="1" dirty="0" smtClean="0"/>
              <a:t>obblighi dei lavoratori</a:t>
            </a:r>
            <a:endParaRPr lang="it-IT" b="1" i="1" dirty="0" smtClean="0">
              <a:solidFill>
                <a:srgbClr val="FF0000"/>
              </a:solidFill>
            </a:endParaRPr>
          </a:p>
          <a:p>
            <a:r>
              <a:rPr lang="it-IT" dirty="0" err="1" smtClean="0"/>
              <a:t>…I</a:t>
            </a:r>
            <a:r>
              <a:rPr lang="it-IT" dirty="0" smtClean="0"/>
              <a:t> lavoratori </a:t>
            </a:r>
            <a:r>
              <a:rPr lang="it-IT" dirty="0" err="1" smtClean="0"/>
              <a:t>deono</a:t>
            </a:r>
            <a:r>
              <a:rPr lang="it-IT" dirty="0" smtClean="0"/>
              <a:t>  obbligatoriamente  partecipare ai programmi di formazione  e addestramento  </a:t>
            </a:r>
            <a:r>
              <a:rPr lang="en-US" dirty="0" smtClean="0"/>
              <a:t>(art. 20 comma 2-h) - </a:t>
            </a:r>
            <a:r>
              <a:rPr lang="en-US" dirty="0" err="1" smtClean="0"/>
              <a:t>D.Lgs</a:t>
            </a:r>
            <a:r>
              <a:rPr lang="en-US" dirty="0" smtClean="0"/>
              <a:t>. 81/08).</a:t>
            </a: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28596" y="571480"/>
            <a:ext cx="8229600" cy="34691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  G. Marconi – Nocera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500504"/>
            <a:ext cx="2143140" cy="158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nformazione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785794"/>
            <a:ext cx="8215370" cy="5357850"/>
          </a:xfrm>
          <a:prstGeom prst="rect">
            <a:avLst/>
          </a:prstGeom>
          <a:noFill/>
        </p:spPr>
      </p:pic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46914"/>
          </a:xfrm>
        </p:spPr>
        <p:txBody>
          <a:bodyPr>
            <a:normAutofit/>
          </a:bodyPr>
          <a:lstStyle/>
          <a:p>
            <a:r>
              <a:rPr lang="it-IT" sz="1800" dirty="0" err="1" smtClean="0"/>
              <a:t>I.t.i</a:t>
            </a:r>
            <a:r>
              <a:rPr lang="it-IT" sz="1800" dirty="0" smtClean="0"/>
              <a:t>  G. Marconi – </a:t>
            </a:r>
            <a:r>
              <a:rPr lang="it-IT" sz="1800" dirty="0" err="1" smtClean="0"/>
              <a:t>Nocera</a:t>
            </a:r>
            <a:r>
              <a:rPr lang="it-IT" sz="1800" dirty="0" smtClean="0"/>
              <a:t> Inf.                                                     Formazione docenti 2009-10</a:t>
            </a:r>
            <a:endParaRPr lang="it-IT" sz="18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42910" y="1443841"/>
            <a:ext cx="814393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Inoltre:</a:t>
            </a:r>
          </a:p>
          <a:p>
            <a:endParaRPr lang="it-IT" sz="2400" dirty="0" smtClean="0"/>
          </a:p>
          <a:p>
            <a:r>
              <a:rPr lang="it-IT" sz="2400" dirty="0" smtClean="0"/>
              <a:t>Il TU</a:t>
            </a:r>
            <a:r>
              <a:rPr lang="it-IT" sz="2400" b="1" dirty="0" smtClean="0"/>
              <a:t> (artt. 32 e 37)</a:t>
            </a:r>
            <a:r>
              <a:rPr lang="it-IT" sz="2400" dirty="0" smtClean="0"/>
              <a:t> introduce anche il “</a:t>
            </a:r>
            <a:r>
              <a:rPr lang="it-IT" sz="2400" b="1" dirty="0" smtClean="0">
                <a:solidFill>
                  <a:srgbClr val="FF0000"/>
                </a:solidFill>
              </a:rPr>
              <a:t>libretto formativo del cittadino</a:t>
            </a:r>
            <a:r>
              <a:rPr lang="it-IT" sz="2400" b="1" dirty="0" smtClean="0"/>
              <a:t>” </a:t>
            </a:r>
            <a:r>
              <a:rPr lang="it-IT" sz="2800" dirty="0" smtClean="0"/>
              <a:t>(</a:t>
            </a:r>
            <a:r>
              <a:rPr lang="it-IT" sz="2400" i="1" dirty="0" smtClean="0"/>
              <a:t>ancora in fase di </a:t>
            </a:r>
            <a:r>
              <a:rPr lang="it-IT" sz="2400" i="1" dirty="0" err="1" smtClean="0"/>
              <a:t>definizione…</a:t>
            </a:r>
            <a:r>
              <a:rPr lang="it-IT" sz="2400" i="1" dirty="0" smtClean="0"/>
              <a:t>) </a:t>
            </a:r>
            <a:r>
              <a:rPr lang="it-IT" sz="2400" b="1" dirty="0" smtClean="0"/>
              <a:t>, su cui dovranno essere annotate tutte le iniziative di </a:t>
            </a:r>
            <a:r>
              <a:rPr lang="it-IT" sz="2400" dirty="0" smtClean="0"/>
              <a:t>informazione e formazione in carico a lavoratori,  preposti,  RSPP e ASPP,  RLS,  addetti PS e antincendio per consentire al datore di lavoro di programmare l’attività di formazione e consentire l’ispezione agli organi di </a:t>
            </a:r>
            <a:r>
              <a:rPr lang="it-IT" sz="2400" dirty="0" err="1" smtClean="0"/>
              <a:t>vigilanza…</a:t>
            </a:r>
            <a:r>
              <a:rPr lang="it-IT" sz="2400" dirty="0" smtClean="0"/>
              <a:t>..</a:t>
            </a:r>
            <a:endParaRPr lang="it-IT" sz="2400" i="1" dirty="0" smtClean="0"/>
          </a:p>
          <a:p>
            <a:endParaRPr lang="it-IT" sz="24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28596" y="428604"/>
            <a:ext cx="8229600" cy="34691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  G. Marconi – Nocera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4282" y="889844"/>
            <a:ext cx="8286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Aspetti generali </a:t>
            </a:r>
            <a:r>
              <a:rPr lang="it-IT" sz="2800" b="1" dirty="0" err="1" smtClean="0">
                <a:solidFill>
                  <a:srgbClr val="C00000"/>
                </a:solidFill>
              </a:rPr>
              <a:t>D.lgs</a:t>
            </a:r>
            <a:r>
              <a:rPr lang="it-IT" sz="2800" b="1" dirty="0" smtClean="0">
                <a:solidFill>
                  <a:srgbClr val="C00000"/>
                </a:solidFill>
              </a:rPr>
              <a:t> 81/08: </a:t>
            </a:r>
          </a:p>
          <a:p>
            <a:endParaRPr lang="it-IT" dirty="0" smtClean="0">
              <a:solidFill>
                <a:srgbClr val="C00000"/>
              </a:solidFill>
            </a:endParaRPr>
          </a:p>
          <a:p>
            <a:r>
              <a:rPr lang="it-IT" dirty="0" smtClean="0">
                <a:solidFill>
                  <a:srgbClr val="7030A0"/>
                </a:solidFill>
              </a:rPr>
              <a:t>Ampliamento del campo di applicazione </a:t>
            </a:r>
            <a:r>
              <a:rPr lang="it-IT" dirty="0" smtClean="0"/>
              <a:t>delle disposizioni in materia di </a:t>
            </a:r>
          </a:p>
          <a:p>
            <a:r>
              <a:rPr lang="it-IT" b="1" dirty="0" smtClean="0"/>
              <a:t>salute e sicurezza (articoli 2 e 3): </a:t>
            </a:r>
          </a:p>
          <a:p>
            <a:endParaRPr lang="it-IT" dirty="0" smtClean="0"/>
          </a:p>
          <a:p>
            <a:r>
              <a:rPr lang="it-IT" i="1" dirty="0" smtClean="0"/>
              <a:t>Estensione delle norme </a:t>
            </a:r>
          </a:p>
          <a:p>
            <a:endParaRPr lang="it-IT" dirty="0" smtClean="0"/>
          </a:p>
          <a:p>
            <a:pPr lvl="2">
              <a:buFont typeface="Wingdings" pitchFamily="2" charset="2"/>
              <a:buChar char="§"/>
            </a:pPr>
            <a:r>
              <a:rPr lang="it-IT" sz="2400" dirty="0" smtClean="0"/>
              <a:t>     a tutti i settori di attività,  privati e pubblici          </a:t>
            </a:r>
          </a:p>
          <a:p>
            <a:pPr lvl="2">
              <a:buFont typeface="Wingdings" pitchFamily="2" charset="2"/>
              <a:buChar char="§"/>
            </a:pPr>
            <a:r>
              <a:rPr lang="it-IT" sz="2400" dirty="0" smtClean="0"/>
              <a:t>     a tutte le tipologie di rischio </a:t>
            </a:r>
          </a:p>
          <a:p>
            <a:pPr algn="r"/>
            <a:r>
              <a:rPr lang="it-IT" sz="2400" dirty="0" smtClean="0"/>
              <a:t>		   (</a:t>
            </a:r>
            <a:r>
              <a:rPr lang="it-IT" sz="2000" dirty="0" smtClean="0"/>
              <a:t>es. quelli legati allo stress lavoro-correlato, </a:t>
            </a:r>
          </a:p>
          <a:p>
            <a:pPr algn="r"/>
            <a:r>
              <a:rPr lang="it-IT" sz="2000" dirty="0" smtClean="0"/>
              <a:t>		          lavoratrici in stato di gravidanza nonché </a:t>
            </a:r>
          </a:p>
          <a:p>
            <a:pPr algn="r"/>
            <a:r>
              <a:rPr lang="it-IT" sz="2000" dirty="0" smtClean="0"/>
              <a:t>quelli connessi, all’età, alla provenienza da altri stati)</a:t>
            </a:r>
          </a:p>
          <a:p>
            <a:pPr algn="r"/>
            <a:r>
              <a:rPr lang="it-IT" sz="2400" dirty="0" smtClean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it-IT" sz="2400" dirty="0" smtClean="0"/>
              <a:t>    a tutti i lavoratori e lavoratrici </a:t>
            </a:r>
          </a:p>
          <a:p>
            <a:pPr algn="r"/>
            <a:r>
              <a:rPr lang="it-IT" sz="2400" dirty="0" smtClean="0"/>
              <a:t>		</a:t>
            </a:r>
            <a:r>
              <a:rPr lang="it-IT" sz="2000" dirty="0" smtClean="0"/>
              <a:t>(</a:t>
            </a:r>
            <a:r>
              <a:rPr lang="it-IT" sz="2000" dirty="0" err="1" smtClean="0"/>
              <a:t>es</a:t>
            </a:r>
            <a:r>
              <a:rPr lang="it-IT" sz="2000" dirty="0" smtClean="0"/>
              <a:t>: subordinati e autonomi in qualsiasi forma, lavoratori a distanza, ecc.) </a:t>
            </a: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357158" y="285728"/>
            <a:ext cx="8229600" cy="34691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G. Marconi –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Nocera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428596" y="428604"/>
            <a:ext cx="8229600" cy="346914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  G. Marconi – Nocera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42910" y="1000108"/>
            <a:ext cx="850109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Aspetti generali </a:t>
            </a:r>
            <a:r>
              <a:rPr lang="it-IT" sz="2800" b="1" dirty="0" err="1" smtClean="0">
                <a:solidFill>
                  <a:srgbClr val="C00000"/>
                </a:solidFill>
              </a:rPr>
              <a:t>D.lgs</a:t>
            </a:r>
            <a:r>
              <a:rPr lang="it-IT" sz="2800" b="1" dirty="0" smtClean="0">
                <a:solidFill>
                  <a:srgbClr val="C00000"/>
                </a:solidFill>
              </a:rPr>
              <a:t> 81/08: 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Concetti chiave</a:t>
            </a:r>
          </a:p>
          <a:p>
            <a:endParaRPr lang="it-IT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 </a:t>
            </a:r>
            <a:r>
              <a:rPr lang="it-IT" sz="2400" dirty="0" smtClean="0">
                <a:solidFill>
                  <a:srgbClr val="7030A0"/>
                </a:solidFill>
              </a:rPr>
              <a:t>Programmazione</a:t>
            </a:r>
            <a:r>
              <a:rPr lang="it-IT" sz="2400" dirty="0" smtClean="0"/>
              <a:t>: attività normale e continuativa</a:t>
            </a:r>
          </a:p>
          <a:p>
            <a:pPr>
              <a:buFont typeface="Wingdings" pitchFamily="2" charset="2"/>
              <a:buChar char="§"/>
            </a:pPr>
            <a:endParaRPr lang="it-IT" sz="2400" dirty="0" smtClean="0"/>
          </a:p>
          <a:p>
            <a:pPr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7030A0"/>
                </a:solidFill>
              </a:rPr>
              <a:t>Organizzazione</a:t>
            </a:r>
            <a:r>
              <a:rPr lang="it-IT" sz="2400" dirty="0" smtClean="0"/>
              <a:t>: precisare ruoli, competenze responsabilità</a:t>
            </a:r>
          </a:p>
          <a:p>
            <a:pPr>
              <a:buFont typeface="Wingdings" pitchFamily="2" charset="2"/>
              <a:buChar char="§"/>
            </a:pPr>
            <a:endParaRPr lang="it-IT" sz="2400" dirty="0" smtClean="0"/>
          </a:p>
          <a:p>
            <a:pPr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7030A0"/>
                </a:solidFill>
              </a:rPr>
              <a:t>Standardizzazione</a:t>
            </a:r>
            <a:r>
              <a:rPr lang="it-IT" sz="2400" dirty="0" smtClean="0"/>
              <a:t>: delle procedure d’intervento</a:t>
            </a:r>
          </a:p>
          <a:p>
            <a:pPr>
              <a:buFont typeface="Wingdings" pitchFamily="2" charset="2"/>
              <a:buChar char="§"/>
            </a:pPr>
            <a:endParaRPr lang="it-IT" sz="2400" dirty="0" smtClean="0"/>
          </a:p>
          <a:p>
            <a:pPr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7030A0"/>
                </a:solidFill>
              </a:rPr>
              <a:t>Consultazione e Partecipazione</a:t>
            </a:r>
            <a:r>
              <a:rPr lang="it-IT" sz="2400" dirty="0" smtClean="0"/>
              <a:t>: dei lavoratori</a:t>
            </a:r>
          </a:p>
          <a:p>
            <a:pPr>
              <a:buFont typeface="Wingdings" pitchFamily="2" charset="2"/>
              <a:buChar char="§"/>
            </a:pPr>
            <a:endParaRPr lang="it-IT" sz="2400" dirty="0" smtClean="0"/>
          </a:p>
          <a:p>
            <a:pPr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7030A0"/>
                </a:solidFill>
              </a:rPr>
              <a:t> Formazione e Informazione</a:t>
            </a:r>
            <a:r>
              <a:rPr lang="it-IT" sz="2400" dirty="0" smtClean="0"/>
              <a:t>: dei lavoratori</a:t>
            </a:r>
          </a:p>
          <a:p>
            <a:pPr>
              <a:buFont typeface="Wingdings" pitchFamily="2" charset="2"/>
              <a:buChar char="§"/>
            </a:pPr>
            <a:endParaRPr lang="it-IT" sz="2400" dirty="0" smtClean="0"/>
          </a:p>
          <a:p>
            <a:pPr>
              <a:buFont typeface="Wingdings" pitchFamily="2" charset="2"/>
              <a:buChar char="§"/>
            </a:pPr>
            <a:r>
              <a:rPr lang="it-IT" sz="2400" dirty="0" smtClean="0">
                <a:solidFill>
                  <a:srgbClr val="7030A0"/>
                </a:solidFill>
              </a:rPr>
              <a:t> Impianto Sanzionatorio</a:t>
            </a:r>
            <a:endParaRPr lang="it-IT" sz="2400" dirty="0">
              <a:solidFill>
                <a:srgbClr val="7030A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571472" y="1714488"/>
            <a:ext cx="792961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dirty="0" smtClean="0"/>
          </a:p>
          <a:p>
            <a:pPr algn="just"/>
            <a:r>
              <a:rPr lang="it-IT" sz="2400" dirty="0" smtClean="0">
                <a:solidFill>
                  <a:srgbClr val="FF0000"/>
                </a:solidFill>
              </a:rPr>
              <a:t>La scuola viene indicata come luogo privilegiato per la promozione della cultura della salute e sicurezza nei luoghi di lavoro.</a:t>
            </a:r>
          </a:p>
          <a:p>
            <a:pPr algn="just"/>
            <a:endParaRPr lang="it-IT" sz="2400" dirty="0" smtClean="0">
              <a:solidFill>
                <a:srgbClr val="FF0000"/>
              </a:solidFill>
            </a:endParaRPr>
          </a:p>
          <a:p>
            <a:pPr algn="just"/>
            <a:r>
              <a:rPr lang="it-IT" sz="2400" dirty="0" smtClean="0">
                <a:latin typeface="+mj-lt"/>
              </a:rPr>
              <a:t>L’</a:t>
            </a:r>
            <a:r>
              <a:rPr lang="it-IT" sz="2400" b="1" dirty="0" smtClean="0">
                <a:latin typeface="+mj-lt"/>
              </a:rPr>
              <a:t>art. 11 del decreto in oggetto, prevede </a:t>
            </a:r>
            <a:r>
              <a:rPr lang="it-IT" sz="2400" b="1" dirty="0" smtClean="0">
                <a:solidFill>
                  <a:srgbClr val="7030A0"/>
                </a:solidFill>
                <a:latin typeface="+mj-lt"/>
              </a:rPr>
              <a:t>“l’inserimento in ogni attività scolastica </a:t>
            </a:r>
            <a:r>
              <a:rPr lang="it-IT" sz="2400" b="1" dirty="0" err="1" smtClean="0">
                <a:solidFill>
                  <a:srgbClr val="7030A0"/>
                </a:solidFill>
                <a:latin typeface="+mj-lt"/>
              </a:rPr>
              <a:t>……di</a:t>
            </a:r>
            <a:r>
              <a:rPr lang="it-IT" sz="2400" b="1" dirty="0" smtClean="0">
                <a:solidFill>
                  <a:srgbClr val="7030A0"/>
                </a:solidFill>
                <a:latin typeface="+mj-lt"/>
              </a:rPr>
              <a:t> specifici percorsi formativi interdisciplinari alle diverse materie scolastiche volti a favorire la conoscenza delle tematiche della salute e della sicurezza nel rispetto delle autonomie scolastiche”</a:t>
            </a:r>
            <a:endParaRPr lang="it-IT" sz="24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3" name="Titolo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05800" cy="15621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571472" y="714356"/>
            <a:ext cx="792961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dirty="0" smtClean="0"/>
          </a:p>
          <a:p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NOVITÀ PER   LA SCUOLA   INTRODOTTE   DAL </a:t>
            </a:r>
          </a:p>
          <a:p>
            <a:r>
              <a:rPr lang="it-IT" sz="28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D.lgs</a:t>
            </a: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81/08</a:t>
            </a:r>
          </a:p>
          <a:p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428596" y="285728"/>
            <a:ext cx="8229600" cy="346914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I.t.i  G. Marconi – Nocera Inf.                                                     Formazione docenti 2009-10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8C68-8BA4-4B76-9B55-28C58FAD8C50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2323</TotalTime>
  <Words>1444</Words>
  <Application>Microsoft Office PowerPoint</Application>
  <PresentationFormat>Presentazione su schermo (4:3)</PresentationFormat>
  <Paragraphs>349</Paragraphs>
  <Slides>34</Slides>
  <Notes>32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34</vt:i4>
      </vt:variant>
      <vt:variant>
        <vt:lpstr>Presentazioni personalizzate</vt:lpstr>
      </vt:variant>
      <vt:variant>
        <vt:i4>1</vt:i4>
      </vt:variant>
    </vt:vector>
  </HeadingPairs>
  <TitlesOfParts>
    <vt:vector size="37" baseType="lpstr">
      <vt:lpstr>Equinozio</vt:lpstr>
      <vt:lpstr>Worksheet</vt:lpstr>
      <vt:lpstr>Sicurezza del lavoro</vt:lpstr>
      <vt:lpstr>I.t.i  G. Marconi – Nocera Inf.                                                     Formazione docenti 2009-10</vt:lpstr>
      <vt:lpstr>I.t.i  G. Marconi – Nocera Inf.                                                     Formazione docenti 2009-10</vt:lpstr>
      <vt:lpstr>……PERCHE’ SIAMO QUI?</vt:lpstr>
      <vt:lpstr>I.t.i  G. Marconi – Nocera Inf.                                                     Formazione docenti 2009-10</vt:lpstr>
      <vt:lpstr>Diapositiva 6</vt:lpstr>
      <vt:lpstr>Diapositiva 7</vt:lpstr>
      <vt:lpstr>Diapositiva 8</vt:lpstr>
      <vt:lpstr>   </vt:lpstr>
      <vt:lpstr>Le figure della sicurezza scolastica  </vt:lpstr>
      <vt:lpstr>Diapositiva 11</vt:lpstr>
      <vt:lpstr>Diapositiva 12</vt:lpstr>
      <vt:lpstr>Il piano di emergenza 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PROCEDURA DI ESODO</vt:lpstr>
      <vt:lpstr>Tabelle degli incarichi-allievi durante l’emergenza – a.s. 2009-10</vt:lpstr>
      <vt:lpstr>PROVE DI EVACUAZIONE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sicurezza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 senti sicuro?</dc:title>
  <dc:creator>giuseppe</dc:creator>
  <cp:lastModifiedBy>gius</cp:lastModifiedBy>
  <cp:revision>136</cp:revision>
  <dcterms:created xsi:type="dcterms:W3CDTF">2009-10-14T20:45:14Z</dcterms:created>
  <dcterms:modified xsi:type="dcterms:W3CDTF">2012-03-30T15:33:01Z</dcterms:modified>
</cp:coreProperties>
</file>